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2.png"/><Relationship Id="rId21" Type="http://schemas.openxmlformats.org/officeDocument/2006/relationships/image" Target="../media/image22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9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image" Target="../media/image8.png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E861C-3FB3-4BB0-8444-884A079C1CFA}" type="doc">
      <dgm:prSet loTypeId="urn:microsoft.com/office/officeart/2008/layout/HexagonCluster" loCatId="picture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56EA22A-A596-49E4-9E68-3E6087EC8961}">
      <dgm:prSet phldrT="[Text]"/>
      <dgm:spPr>
        <a:blipFill rotWithShape="0">
          <a:blip xmlns:r="http://schemas.openxmlformats.org/officeDocument/2006/relationships" r:embed="rId1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4F50CADC-65A1-4A29-B1E6-E3E706A73044}" type="parTrans" cxnId="{1646B128-1DD1-478A-A4A5-B89E784E271D}">
      <dgm:prSet/>
      <dgm:spPr/>
      <dgm:t>
        <a:bodyPr/>
        <a:lstStyle/>
        <a:p>
          <a:endParaRPr lang="en-US"/>
        </a:p>
      </dgm:t>
    </dgm:pt>
    <dgm:pt modelId="{0348362F-1AFC-4643-AEBD-820CCA4EAD8B}" type="sibTrans" cxnId="{1646B128-1DD1-478A-A4A5-B89E784E271D}">
      <dgm:prSet/>
      <dgm:spPr>
        <a:blipFill rotWithShape="1">
          <a:blip xmlns:r="http://schemas.openxmlformats.org/officeDocument/2006/relationships" r:embed="rId2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08E1FA6D-4E29-41D8-8BDD-0C6232624A97}">
      <dgm:prSet phldrT="[Text]" custT="1"/>
      <dgm:spPr>
        <a:blipFill rotWithShape="0">
          <a:blip xmlns:r="http://schemas.openxmlformats.org/officeDocument/2006/relationships" r:embed="rId3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1468273A-9BFD-4A88-9080-6FAFB9D8C4DC}" type="parTrans" cxnId="{D173EDF2-68C0-4E1E-B50D-E445B69CD330}">
      <dgm:prSet/>
      <dgm:spPr/>
      <dgm:t>
        <a:bodyPr/>
        <a:lstStyle/>
        <a:p>
          <a:endParaRPr lang="en-US"/>
        </a:p>
      </dgm:t>
    </dgm:pt>
    <dgm:pt modelId="{6AA4047C-7FFC-4C37-9000-8CEFA94D22F7}" type="sibTrans" cxnId="{D173EDF2-68C0-4E1E-B50D-E445B69CD330}">
      <dgm:prSet/>
      <dgm:spPr>
        <a:blipFill rotWithShape="1">
          <a:blip xmlns:r="http://schemas.openxmlformats.org/officeDocument/2006/relationships" r:embed="rId4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seup of hand, thumb flipping switch on machinery." title="SmartArt"/>
        </a:ext>
      </dgm:extLst>
    </dgm:pt>
    <dgm:pt modelId="{1FE09B1F-C5B5-4A00-BEB4-3258801BFFEF}">
      <dgm:prSet phldrT="[Text]"/>
      <dgm:spPr>
        <a:blipFill rotWithShape="0">
          <a:blip xmlns:r="http://schemas.openxmlformats.org/officeDocument/2006/relationships" r:embed="rId5"/>
          <a:srcRect/>
          <a:stretch>
            <a:fillRect t="-6000" b="-6000"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5279821E-985E-46DF-A0A9-7570974D2F27}" type="parTrans" cxnId="{E51A9ECF-438B-43E8-81E1-6D70C201009B}">
      <dgm:prSet/>
      <dgm:spPr/>
      <dgm:t>
        <a:bodyPr/>
        <a:lstStyle/>
        <a:p>
          <a:endParaRPr lang="en-US"/>
        </a:p>
      </dgm:t>
    </dgm:pt>
    <dgm:pt modelId="{083D0B6C-662E-453D-A710-0C3746C00D82}" type="sibTrans" cxnId="{E51A9ECF-438B-43E8-81E1-6D70C201009B}">
      <dgm:prSet/>
      <dgm:spPr>
        <a:blipFill rotWithShape="1">
          <a:blip xmlns:r="http://schemas.openxmlformats.org/officeDocument/2006/relationships" r:embed="rId6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400CDA38-4DC1-41E6-AFF8-95FEC794872A}">
      <dgm:prSet phldrT="[Text]"/>
      <dgm:spPr>
        <a:blipFill rotWithShape="0">
          <a:blip xmlns:r="http://schemas.openxmlformats.org/officeDocument/2006/relationships" r:embed="rId7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0152A9E7-74CB-4E66-BB33-66BCBDA00AF9}" type="sibTrans" cxnId="{35016797-B2A7-4F4F-BBC4-484FF89C1F9E}">
      <dgm:prSet/>
      <dgm:spPr>
        <a:blipFill rotWithShape="1">
          <a:blip xmlns:r="http://schemas.openxmlformats.org/officeDocument/2006/relationships" r:embed="rId8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seup of hand holding pencil, sketching on paper." title="SmartArt"/>
        </a:ext>
      </dgm:extLst>
    </dgm:pt>
    <dgm:pt modelId="{969A84F1-C1B0-4C56-AF41-F59956069854}" type="parTrans" cxnId="{35016797-B2A7-4F4F-BBC4-484FF89C1F9E}">
      <dgm:prSet/>
      <dgm:spPr/>
      <dgm:t>
        <a:bodyPr/>
        <a:lstStyle/>
        <a:p>
          <a:endParaRPr lang="en-US"/>
        </a:p>
      </dgm:t>
    </dgm:pt>
    <dgm:pt modelId="{12802373-CB6E-4FBA-8F32-D41DBAC8D7D2}">
      <dgm:prSet/>
      <dgm:spPr>
        <a:blipFill rotWithShape="0">
          <a:blip xmlns:r="http://schemas.openxmlformats.org/officeDocument/2006/relationships" r:embed="rId9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E6AC8C8-4975-4259-A2EE-1B1FFA1080E6}" type="parTrans" cxnId="{A785BEA6-5CEB-46F9-B04B-B6212F84A84E}">
      <dgm:prSet/>
      <dgm:spPr/>
      <dgm:t>
        <a:bodyPr/>
        <a:lstStyle/>
        <a:p>
          <a:endParaRPr lang="en-US"/>
        </a:p>
      </dgm:t>
    </dgm:pt>
    <dgm:pt modelId="{559408A6-6EC3-452B-8BF9-36F307000235}" type="sibTrans" cxnId="{A785BEA6-5CEB-46F9-B04B-B6212F84A84E}">
      <dgm:prSet/>
      <dgm:spPr>
        <a:blipFill rotWithShape="1">
          <a:blip xmlns:r="http://schemas.openxmlformats.org/officeDocument/2006/relationships" r:embed="rId10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37A68E6A-04DB-45BB-BBB7-806E0A8D635B}">
      <dgm:prSet/>
      <dgm:spPr>
        <a:blipFill rotWithShape="0">
          <a:blip xmlns:r="http://schemas.openxmlformats.org/officeDocument/2006/relationships" r:embed="rId11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BBEFDA0-D762-4BC8-9279-C00C12D0D530}" type="parTrans" cxnId="{7FB3C7C6-603B-4326-A8CA-BF455F1C6BAD}">
      <dgm:prSet/>
      <dgm:spPr/>
      <dgm:t>
        <a:bodyPr/>
        <a:lstStyle/>
        <a:p>
          <a:endParaRPr lang="en-US"/>
        </a:p>
      </dgm:t>
    </dgm:pt>
    <dgm:pt modelId="{4F0BC2C8-36A9-4DFE-B637-1707EF096053}" type="sibTrans" cxnId="{7FB3C7C6-603B-4326-A8CA-BF455F1C6BAD}">
      <dgm:prSet/>
      <dgm:spPr>
        <a:blipFill rotWithShape="1">
          <a:blip xmlns:r="http://schemas.openxmlformats.org/officeDocument/2006/relationships" r:embed="rId12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E71C77DC-16FD-431D-AE30-1FCB10DEFADE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8A1857B9-3FE6-4040-A556-7152D804D891}" type="parTrans" cxnId="{D0FF195F-260E-45E7-A541-3CC07D036BF0}">
      <dgm:prSet/>
      <dgm:spPr/>
      <dgm:t>
        <a:bodyPr/>
        <a:lstStyle/>
        <a:p>
          <a:endParaRPr lang="en-US"/>
        </a:p>
      </dgm:t>
    </dgm:pt>
    <dgm:pt modelId="{591195AD-7FA2-4564-9DB2-55CF8F26DB33}" type="sibTrans" cxnId="{D0FF195F-260E-45E7-A541-3CC07D036BF0}">
      <dgm:prSet/>
      <dgm:spPr>
        <a:blipFill rotWithShape="1">
          <a:blip xmlns:r="http://schemas.openxmlformats.org/officeDocument/2006/relationships" r:embed="rId13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03E79418-883F-4C97-BA15-24E3C811E4CA}">
      <dgm:prSet/>
      <dgm:spPr>
        <a:blipFill rotWithShape="0">
          <a:blip xmlns:r="http://schemas.openxmlformats.org/officeDocument/2006/relationships" r:embed="rId14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0A41DF90-C7AF-442F-BBB2-4FF2FF853357}" type="parTrans" cxnId="{C3F94E2A-1454-4D3F-A211-4D6722EC71AE}">
      <dgm:prSet/>
      <dgm:spPr/>
      <dgm:t>
        <a:bodyPr/>
        <a:lstStyle/>
        <a:p>
          <a:endParaRPr lang="en-US"/>
        </a:p>
      </dgm:t>
    </dgm:pt>
    <dgm:pt modelId="{3E5B02FB-82B6-4904-8501-9097993917E9}" type="sibTrans" cxnId="{C3F94E2A-1454-4D3F-A211-4D6722EC71AE}">
      <dgm:prSet/>
      <dgm:spPr>
        <a:blipFill rotWithShape="1">
          <a:blip xmlns:r="http://schemas.openxmlformats.org/officeDocument/2006/relationships" r:embed="rId15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8C87B388-C7D6-4667-BBE3-361BCC8DEC29}">
      <dgm:prSet/>
      <dgm:spPr>
        <a:blipFill rotWithShape="0">
          <a:blip xmlns:r="http://schemas.openxmlformats.org/officeDocument/2006/relationships" r:embed="rId16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391D6B79-1298-454F-818A-B4454AFEE357}" type="parTrans" cxnId="{9D50D4A4-BE07-4F87-8E16-495E9041E80F}">
      <dgm:prSet/>
      <dgm:spPr/>
      <dgm:t>
        <a:bodyPr/>
        <a:lstStyle/>
        <a:p>
          <a:endParaRPr lang="en-US"/>
        </a:p>
      </dgm:t>
    </dgm:pt>
    <dgm:pt modelId="{84E2858C-B3F6-4CCB-A431-F3D566AC3F51}" type="sibTrans" cxnId="{9D50D4A4-BE07-4F87-8E16-495E9041E80F}">
      <dgm:prSet/>
      <dgm:spPr>
        <a:blipFill rotWithShape="1">
          <a:blip xmlns:r="http://schemas.openxmlformats.org/officeDocument/2006/relationships" r:embed="rId17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B3891686-F050-4E10-B1F3-0C871994324E}">
      <dgm:prSet/>
      <dgm:spPr>
        <a:blipFill rotWithShape="0">
          <a:blip xmlns:r="http://schemas.openxmlformats.org/officeDocument/2006/relationships" r:embed="rId18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D6062261-8960-4635-AED4-8EBBDDDEB23A}" type="parTrans" cxnId="{D19B399B-D5C2-4695-B9E2-E225413E1E99}">
      <dgm:prSet/>
      <dgm:spPr/>
      <dgm:t>
        <a:bodyPr/>
        <a:lstStyle/>
        <a:p>
          <a:endParaRPr lang="en-US"/>
        </a:p>
      </dgm:t>
    </dgm:pt>
    <dgm:pt modelId="{7E56790F-F92E-4D6B-BB5A-71C9C27B7B88}" type="sibTrans" cxnId="{D19B399B-D5C2-4695-B9E2-E225413E1E99}">
      <dgm:prSet/>
      <dgm:spPr>
        <a:blipFill rotWithShape="1">
          <a:blip xmlns:r="http://schemas.openxmlformats.org/officeDocument/2006/relationships" r:embed="rId19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24474584-4744-41AD-8D51-0A0DA29D3F07}">
      <dgm:prSet/>
      <dgm:spPr>
        <a:blipFill rotWithShape="0">
          <a:blip xmlns:r="http://schemas.openxmlformats.org/officeDocument/2006/relationships" r:embed="rId20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FE739D35-0921-4DD8-840C-2CEF6D1C1165}" type="parTrans" cxnId="{4AC75A9B-2C77-4D2A-AE0F-9F02F9224722}">
      <dgm:prSet/>
      <dgm:spPr/>
      <dgm:t>
        <a:bodyPr/>
        <a:lstStyle/>
        <a:p>
          <a:endParaRPr lang="en-US"/>
        </a:p>
      </dgm:t>
    </dgm:pt>
    <dgm:pt modelId="{50B637DE-C4A2-44F8-9801-25FDC14A66D8}" type="sibTrans" cxnId="{4AC75A9B-2C77-4D2A-AE0F-9F02F9224722}">
      <dgm:prSet/>
      <dgm:spPr>
        <a:blipFill rotWithShape="1">
          <a:blip xmlns:r="http://schemas.openxmlformats.org/officeDocument/2006/relationships" r:embed="rId21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  <dgm:extLst/>
    </dgm:pt>
    <dgm:pt modelId="{7DE9CAA9-98A8-4D08-A3ED-11EA67C6E9AB}">
      <dgm:prSet/>
      <dgm:spPr>
        <a:blipFill rotWithShape="0">
          <a:blip xmlns:r="http://schemas.openxmlformats.org/officeDocument/2006/relationships" r:embed="rId22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B55EBBB3-C1B5-488D-B7EC-E101F69E8114}" type="parTrans" cxnId="{DDB11C3D-2F03-41E9-B801-D5775E7780FD}">
      <dgm:prSet/>
      <dgm:spPr/>
      <dgm:t>
        <a:bodyPr/>
        <a:lstStyle/>
        <a:p>
          <a:endParaRPr lang="en-US"/>
        </a:p>
      </dgm:t>
    </dgm:pt>
    <dgm:pt modelId="{BD64B7BA-0066-4E52-9B5F-F8411B1A2763}" type="sibTrans" cxnId="{DDB11C3D-2F03-41E9-B801-D5775E7780FD}">
      <dgm:prSet/>
      <dgm:spPr>
        <a:blipFill rotWithShape="1">
          <a:blip xmlns:r="http://schemas.openxmlformats.org/officeDocument/2006/relationships" r:embed="rId23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1429E5E1-A347-4E31-9524-E5EA7C55BE72}" type="pres">
      <dgm:prSet presAssocID="{0B0E861C-3FB3-4BB0-8444-884A079C1CFA}" presName="Name0" presStyleCnt="0">
        <dgm:presLayoutVars>
          <dgm:chMax val="21"/>
          <dgm:chPref val="21"/>
        </dgm:presLayoutVars>
      </dgm:prSet>
      <dgm:spPr/>
    </dgm:pt>
    <dgm:pt modelId="{C63984CE-20F2-41C6-B479-CE46FA34F745}" type="pres">
      <dgm:prSet presAssocID="{400CDA38-4DC1-41E6-AFF8-95FEC794872A}" presName="text1" presStyleCnt="0"/>
      <dgm:spPr/>
    </dgm:pt>
    <dgm:pt modelId="{A5070C72-1C0E-40FC-A15C-2938F4094FA6}" type="pres">
      <dgm:prSet presAssocID="{400CDA38-4DC1-41E6-AFF8-95FEC794872A}" presName="textRepeatNode" presStyleLbl="alignNode1" presStyleIdx="0" presStyleCnt="12">
        <dgm:presLayoutVars>
          <dgm:chMax val="0"/>
          <dgm:chPref val="0"/>
          <dgm:bulletEnabled val="1"/>
        </dgm:presLayoutVars>
      </dgm:prSet>
      <dgm:spPr/>
    </dgm:pt>
    <dgm:pt modelId="{47AB159E-DB5B-488F-876C-C78896468FD3}" type="pres">
      <dgm:prSet presAssocID="{400CDA38-4DC1-41E6-AFF8-95FEC794872A}" presName="textaccent1" presStyleCnt="0"/>
      <dgm:spPr/>
    </dgm:pt>
    <dgm:pt modelId="{685C959D-B8E5-48BC-BC80-265817E4A9C1}" type="pres">
      <dgm:prSet presAssocID="{400CDA38-4DC1-41E6-AFF8-95FEC794872A}" presName="accentRepeatNode" presStyleLbl="solidAlignAcc1" presStyleIdx="0" presStyleCnt="24"/>
      <dgm:spPr>
        <a:noFill/>
        <a:ln>
          <a:noFill/>
        </a:ln>
      </dgm:spPr>
    </dgm:pt>
    <dgm:pt modelId="{4AF4AD4E-8F43-483F-BD8F-4A7F69D2D42E}" type="pres">
      <dgm:prSet presAssocID="{0152A9E7-74CB-4E66-BB33-66BCBDA00AF9}" presName="image1" presStyleCnt="0"/>
      <dgm:spPr/>
    </dgm:pt>
    <dgm:pt modelId="{2BD81E76-75D9-4B2A-962F-BC4749C344B6}" type="pres">
      <dgm:prSet presAssocID="{0152A9E7-74CB-4E66-BB33-66BCBDA00AF9}" presName="imageRepeatNode" presStyleLbl="alignAcc1" presStyleIdx="0" presStyleCnt="12" custLinFactX="82064" custLinFactY="100000" custLinFactNeighborX="100000" custLinFactNeighborY="121988"/>
      <dgm:spPr/>
    </dgm:pt>
    <dgm:pt modelId="{B77AA4B8-D370-483A-9786-A38A564780E2}" type="pres">
      <dgm:prSet presAssocID="{0152A9E7-74CB-4E66-BB33-66BCBDA00AF9}" presName="imageaccent1" presStyleCnt="0"/>
      <dgm:spPr/>
    </dgm:pt>
    <dgm:pt modelId="{05E80409-4369-4F80-A8DF-186BF3B3E059}" type="pres">
      <dgm:prSet presAssocID="{0152A9E7-74CB-4E66-BB33-66BCBDA00AF9}" presName="accentRepeatNode" presStyleLbl="solidAlignAcc1" presStyleIdx="1" presStyleCnt="24"/>
      <dgm:spPr>
        <a:noFill/>
        <a:ln>
          <a:noFill/>
        </a:ln>
      </dgm:spPr>
    </dgm:pt>
    <dgm:pt modelId="{6A13C718-10A6-4205-852B-169693008B22}" type="pres">
      <dgm:prSet presAssocID="{656EA22A-A596-49E4-9E68-3E6087EC8961}" presName="text2" presStyleCnt="0"/>
      <dgm:spPr/>
    </dgm:pt>
    <dgm:pt modelId="{887C2D63-062D-4582-BB11-3FDBE1239349}" type="pres">
      <dgm:prSet presAssocID="{656EA22A-A596-49E4-9E68-3E6087EC8961}" presName="textRepeatNode" presStyleLbl="alignNode1" presStyleIdx="1" presStyleCnt="12">
        <dgm:presLayoutVars>
          <dgm:chMax val="0"/>
          <dgm:chPref val="0"/>
          <dgm:bulletEnabled val="1"/>
        </dgm:presLayoutVars>
      </dgm:prSet>
      <dgm:spPr/>
    </dgm:pt>
    <dgm:pt modelId="{FCA06B8A-F49A-4CF7-805E-A296D6DF402C}" type="pres">
      <dgm:prSet presAssocID="{656EA22A-A596-49E4-9E68-3E6087EC8961}" presName="textaccent2" presStyleCnt="0"/>
      <dgm:spPr/>
    </dgm:pt>
    <dgm:pt modelId="{18A7726F-97BC-4441-89A3-B91A1FBECE96}" type="pres">
      <dgm:prSet presAssocID="{656EA22A-A596-49E4-9E68-3E6087EC8961}" presName="accentRepeatNode" presStyleLbl="solidAlignAcc1" presStyleIdx="2" presStyleCnt="24"/>
      <dgm:spPr>
        <a:noFill/>
        <a:ln>
          <a:noFill/>
        </a:ln>
      </dgm:spPr>
    </dgm:pt>
    <dgm:pt modelId="{2CC099F1-FC67-44CA-8766-A65F6D967952}" type="pres">
      <dgm:prSet presAssocID="{0348362F-1AFC-4643-AEBD-820CCA4EAD8B}" presName="image2" presStyleCnt="0"/>
      <dgm:spPr/>
    </dgm:pt>
    <dgm:pt modelId="{88D2CCE5-9AA1-4600-B3D1-CE2D614C1E55}" type="pres">
      <dgm:prSet presAssocID="{0348362F-1AFC-4643-AEBD-820CCA4EAD8B}" presName="imageRepeatNode" presStyleLbl="alignAcc1" presStyleIdx="1" presStyleCnt="12"/>
      <dgm:spPr/>
    </dgm:pt>
    <dgm:pt modelId="{9E9244F7-4DFC-424B-B7C1-BEFC052C843D}" type="pres">
      <dgm:prSet presAssocID="{0348362F-1AFC-4643-AEBD-820CCA4EAD8B}" presName="imageaccent2" presStyleCnt="0"/>
      <dgm:spPr/>
    </dgm:pt>
    <dgm:pt modelId="{FF2AB069-A581-435B-9F81-A73FB3856E81}" type="pres">
      <dgm:prSet presAssocID="{0348362F-1AFC-4643-AEBD-820CCA4EAD8B}" presName="accentRepeatNode" presStyleLbl="solidAlignAcc1" presStyleIdx="3" presStyleCnt="24"/>
      <dgm:spPr>
        <a:noFill/>
        <a:ln>
          <a:noFill/>
        </a:ln>
      </dgm:spPr>
    </dgm:pt>
    <dgm:pt modelId="{ECCDEB46-D04C-43F2-86BA-28B211F599AA}" type="pres">
      <dgm:prSet presAssocID="{08E1FA6D-4E29-41D8-8BDD-0C6232624A97}" presName="text3" presStyleCnt="0"/>
      <dgm:spPr/>
    </dgm:pt>
    <dgm:pt modelId="{5D3BEFE2-AC10-4E5B-8AFC-43DCB84EC55A}" type="pres">
      <dgm:prSet presAssocID="{08E1FA6D-4E29-41D8-8BDD-0C6232624A97}" presName="textRepeatNode" presStyleLbl="alignNode1" presStyleIdx="2" presStyleCnt="12" custLinFactY="71755" custLinFactNeighborX="-87943" custLinFactNeighborY="100000">
        <dgm:presLayoutVars>
          <dgm:chMax val="0"/>
          <dgm:chPref val="0"/>
          <dgm:bulletEnabled val="1"/>
        </dgm:presLayoutVars>
      </dgm:prSet>
      <dgm:spPr/>
    </dgm:pt>
    <dgm:pt modelId="{F9411719-296C-40FB-B229-62BB15E992BB}" type="pres">
      <dgm:prSet presAssocID="{08E1FA6D-4E29-41D8-8BDD-0C6232624A97}" presName="textaccent3" presStyleCnt="0"/>
      <dgm:spPr/>
    </dgm:pt>
    <dgm:pt modelId="{98E54F62-9AE1-458A-9F35-FA274372D2AA}" type="pres">
      <dgm:prSet presAssocID="{08E1FA6D-4E29-41D8-8BDD-0C6232624A97}" presName="accentRepeatNode" presStyleLbl="solidAlignAcc1" presStyleIdx="4" presStyleCnt="24"/>
      <dgm:spPr>
        <a:noFill/>
        <a:ln>
          <a:noFill/>
        </a:ln>
      </dgm:spPr>
    </dgm:pt>
    <dgm:pt modelId="{1D61842B-064C-43C4-B5F4-4390DA02ECBF}" type="pres">
      <dgm:prSet presAssocID="{6AA4047C-7FFC-4C37-9000-8CEFA94D22F7}" presName="image3" presStyleCnt="0"/>
      <dgm:spPr/>
    </dgm:pt>
    <dgm:pt modelId="{3C960E43-4A3A-4FAE-A6B1-42C94D670EEB}" type="pres">
      <dgm:prSet presAssocID="{6AA4047C-7FFC-4C37-9000-8CEFA94D22F7}" presName="imageRepeatNode" presStyleLbl="alignAcc1" presStyleIdx="2" presStyleCnt="12" custLinFactX="-60159" custLinFactY="135000" custLinFactNeighborX="-100000" custLinFactNeighborY="200000"/>
      <dgm:spPr/>
    </dgm:pt>
    <dgm:pt modelId="{BCB54463-5113-4C08-81D8-143ACC89F331}" type="pres">
      <dgm:prSet presAssocID="{6AA4047C-7FFC-4C37-9000-8CEFA94D22F7}" presName="imageaccent3" presStyleCnt="0"/>
      <dgm:spPr/>
    </dgm:pt>
    <dgm:pt modelId="{8307FBA7-87B5-4D37-B9DC-C5B82776B661}" type="pres">
      <dgm:prSet presAssocID="{6AA4047C-7FFC-4C37-9000-8CEFA94D22F7}" presName="accentRepeatNode" presStyleLbl="solidAlignAcc1" presStyleIdx="5" presStyleCnt="24"/>
      <dgm:spPr>
        <a:noFill/>
        <a:ln>
          <a:noFill/>
        </a:ln>
      </dgm:spPr>
    </dgm:pt>
    <dgm:pt modelId="{E01A1C77-01EB-4D87-A4EC-44A4DE88C564}" type="pres">
      <dgm:prSet presAssocID="{1FE09B1F-C5B5-4A00-BEB4-3258801BFFEF}" presName="text4" presStyleCnt="0"/>
      <dgm:spPr/>
    </dgm:pt>
    <dgm:pt modelId="{41435460-FC0F-4620-BB99-62E70D275978}" type="pres">
      <dgm:prSet presAssocID="{1FE09B1F-C5B5-4A00-BEB4-3258801BFFEF}" presName="textRepeatNode" presStyleLbl="alignNode1" presStyleIdx="3" presStyleCnt="12">
        <dgm:presLayoutVars>
          <dgm:chMax val="0"/>
          <dgm:chPref val="0"/>
          <dgm:bulletEnabled val="1"/>
        </dgm:presLayoutVars>
      </dgm:prSet>
      <dgm:spPr/>
    </dgm:pt>
    <dgm:pt modelId="{E3568706-C21E-4E3E-8C01-A5AE4DA4DB43}" type="pres">
      <dgm:prSet presAssocID="{1FE09B1F-C5B5-4A00-BEB4-3258801BFFEF}" presName="textaccent4" presStyleCnt="0"/>
      <dgm:spPr/>
    </dgm:pt>
    <dgm:pt modelId="{1118CBD3-0F40-4C79-B650-06D3966E8A24}" type="pres">
      <dgm:prSet presAssocID="{1FE09B1F-C5B5-4A00-BEB4-3258801BFFEF}" presName="accentRepeatNode" presStyleLbl="solidAlignAcc1" presStyleIdx="6" presStyleCnt="24"/>
      <dgm:spPr>
        <a:noFill/>
        <a:ln>
          <a:noFill/>
        </a:ln>
      </dgm:spPr>
    </dgm:pt>
    <dgm:pt modelId="{CFB38A0E-6FBA-4382-A05E-415BEE6C7FA9}" type="pres">
      <dgm:prSet presAssocID="{083D0B6C-662E-453D-A710-0C3746C00D82}" presName="image4" presStyleCnt="0"/>
      <dgm:spPr/>
    </dgm:pt>
    <dgm:pt modelId="{3F6F20EA-AA21-489D-B7BE-0EF1CFF66C00}" type="pres">
      <dgm:prSet presAssocID="{083D0B6C-662E-453D-A710-0C3746C00D82}" presName="imageRepeatNode" presStyleLbl="alignAcc1" presStyleIdx="3" presStyleCnt="12"/>
      <dgm:spPr/>
    </dgm:pt>
    <dgm:pt modelId="{EE8D4932-1FE6-420A-93EE-3E9663E847BE}" type="pres">
      <dgm:prSet presAssocID="{083D0B6C-662E-453D-A710-0C3746C00D82}" presName="imageaccent4" presStyleCnt="0"/>
      <dgm:spPr/>
    </dgm:pt>
    <dgm:pt modelId="{484354F7-C48F-4A83-8F8B-6848450FCCAB}" type="pres">
      <dgm:prSet presAssocID="{083D0B6C-662E-453D-A710-0C3746C00D82}" presName="accentRepeatNode" presStyleLbl="solidAlignAcc1" presStyleIdx="7" presStyleCnt="24"/>
      <dgm:spPr>
        <a:noFill/>
        <a:ln>
          <a:noFill/>
        </a:ln>
      </dgm:spPr>
    </dgm:pt>
    <dgm:pt modelId="{1AA82CF8-7386-4ABC-8B69-EDD561D0536E}" type="pres">
      <dgm:prSet presAssocID="{12802373-CB6E-4FBA-8F32-D41DBAC8D7D2}" presName="text5" presStyleCnt="0"/>
      <dgm:spPr/>
    </dgm:pt>
    <dgm:pt modelId="{4E04ED80-E4A0-43BF-B5AD-C6C16515AC1B}" type="pres">
      <dgm:prSet presAssocID="{12802373-CB6E-4FBA-8F32-D41DBAC8D7D2}" presName="textRepeatNode" presStyleLbl="alignNode1" presStyleIdx="4" presStyleCnt="12">
        <dgm:presLayoutVars>
          <dgm:chMax val="0"/>
          <dgm:chPref val="0"/>
          <dgm:bulletEnabled val="1"/>
        </dgm:presLayoutVars>
      </dgm:prSet>
      <dgm:spPr/>
    </dgm:pt>
    <dgm:pt modelId="{90F437B2-0725-4D6C-AE89-88107457EE1E}" type="pres">
      <dgm:prSet presAssocID="{12802373-CB6E-4FBA-8F32-D41DBAC8D7D2}" presName="textaccent5" presStyleCnt="0"/>
      <dgm:spPr/>
    </dgm:pt>
    <dgm:pt modelId="{1CE26D13-342E-46EA-BD1C-A06D37A422D3}" type="pres">
      <dgm:prSet presAssocID="{12802373-CB6E-4FBA-8F32-D41DBAC8D7D2}" presName="accentRepeatNode" presStyleLbl="solidAlignAcc1" presStyleIdx="8" presStyleCnt="24"/>
      <dgm:spPr>
        <a:noFill/>
        <a:ln>
          <a:noFill/>
        </a:ln>
      </dgm:spPr>
    </dgm:pt>
    <dgm:pt modelId="{D7717CEC-0755-4AFA-91C0-AE85F20A0E70}" type="pres">
      <dgm:prSet presAssocID="{559408A6-6EC3-452B-8BF9-36F307000235}" presName="image5" presStyleCnt="0"/>
      <dgm:spPr/>
    </dgm:pt>
    <dgm:pt modelId="{26D63EDC-D5E1-428F-A0A6-0DD39B5F22DF}" type="pres">
      <dgm:prSet presAssocID="{559408A6-6EC3-452B-8BF9-36F307000235}" presName="imageRepeatNode" presStyleLbl="alignAcc1" presStyleIdx="4" presStyleCnt="12"/>
      <dgm:spPr/>
    </dgm:pt>
    <dgm:pt modelId="{AAFC8B7E-0C4D-4EF9-B6E7-DA31CE36E579}" type="pres">
      <dgm:prSet presAssocID="{559408A6-6EC3-452B-8BF9-36F307000235}" presName="imageaccent5" presStyleCnt="0"/>
      <dgm:spPr/>
    </dgm:pt>
    <dgm:pt modelId="{8C3B2867-CD59-46F8-9B02-7860242A5CA1}" type="pres">
      <dgm:prSet presAssocID="{559408A6-6EC3-452B-8BF9-36F307000235}" presName="accentRepeatNode" presStyleLbl="solidAlignAcc1" presStyleIdx="9" presStyleCnt="24"/>
      <dgm:spPr>
        <a:noFill/>
        <a:ln>
          <a:noFill/>
        </a:ln>
      </dgm:spPr>
    </dgm:pt>
    <dgm:pt modelId="{E7589F16-5257-4827-99B8-AB4F833D6759}" type="pres">
      <dgm:prSet presAssocID="{37A68E6A-04DB-45BB-BBB7-806E0A8D635B}" presName="text6" presStyleCnt="0"/>
      <dgm:spPr/>
    </dgm:pt>
    <dgm:pt modelId="{3ED4C3C4-FAAA-41A5-AE55-07436A4FBB6A}" type="pres">
      <dgm:prSet presAssocID="{37A68E6A-04DB-45BB-BBB7-806E0A8D635B}" presName="textRepeatNode" presStyleLbl="alignNode1" presStyleIdx="5" presStyleCnt="12">
        <dgm:presLayoutVars>
          <dgm:chMax val="0"/>
          <dgm:chPref val="0"/>
          <dgm:bulletEnabled val="1"/>
        </dgm:presLayoutVars>
      </dgm:prSet>
      <dgm:spPr/>
    </dgm:pt>
    <dgm:pt modelId="{4821BB4F-977A-4B47-98F5-053071A93D54}" type="pres">
      <dgm:prSet presAssocID="{37A68E6A-04DB-45BB-BBB7-806E0A8D635B}" presName="textaccent6" presStyleCnt="0"/>
      <dgm:spPr/>
    </dgm:pt>
    <dgm:pt modelId="{0C89EB93-DED2-4A47-A5F2-74EFFFC030BA}" type="pres">
      <dgm:prSet presAssocID="{37A68E6A-04DB-45BB-BBB7-806E0A8D635B}" presName="accentRepeatNode" presStyleLbl="solidAlignAcc1" presStyleIdx="10" presStyleCnt="24"/>
      <dgm:spPr>
        <a:noFill/>
        <a:ln>
          <a:noFill/>
        </a:ln>
      </dgm:spPr>
    </dgm:pt>
    <dgm:pt modelId="{E6B410A1-51F3-4D4B-B509-BE06A4DC95A7}" type="pres">
      <dgm:prSet presAssocID="{4F0BC2C8-36A9-4DFE-B637-1707EF096053}" presName="image6" presStyleCnt="0"/>
      <dgm:spPr/>
    </dgm:pt>
    <dgm:pt modelId="{761C4BF1-BAEF-46D6-954D-3E92B82E0218}" type="pres">
      <dgm:prSet presAssocID="{4F0BC2C8-36A9-4DFE-B637-1707EF096053}" presName="imageRepeatNode" presStyleLbl="alignAcc1" presStyleIdx="5" presStyleCnt="12"/>
      <dgm:spPr/>
    </dgm:pt>
    <dgm:pt modelId="{21E9B17E-8AA8-4CBF-B5D5-BD2CFEA02978}" type="pres">
      <dgm:prSet presAssocID="{4F0BC2C8-36A9-4DFE-B637-1707EF096053}" presName="imageaccent6" presStyleCnt="0"/>
      <dgm:spPr/>
    </dgm:pt>
    <dgm:pt modelId="{BA0FFAC1-D9B4-4766-84A1-9972E9980717}" type="pres">
      <dgm:prSet presAssocID="{4F0BC2C8-36A9-4DFE-B637-1707EF096053}" presName="accentRepeatNode" presStyleLbl="solidAlignAcc1" presStyleIdx="11" presStyleCnt="24"/>
      <dgm:spPr>
        <a:noFill/>
        <a:ln>
          <a:noFill/>
        </a:ln>
      </dgm:spPr>
    </dgm:pt>
    <dgm:pt modelId="{81C31710-E0C3-4C6F-8284-21BCEA601E4E}" type="pres">
      <dgm:prSet presAssocID="{E71C77DC-16FD-431D-AE30-1FCB10DEFADE}" presName="text7" presStyleCnt="0"/>
      <dgm:spPr/>
    </dgm:pt>
    <dgm:pt modelId="{0622D483-DE41-4FD0-BA24-2EE81B0B3E46}" type="pres">
      <dgm:prSet presAssocID="{E71C77DC-16FD-431D-AE30-1FCB10DEFADE}" presName="textRepeatNode" presStyleLbl="alignNode1" presStyleIdx="6" presStyleCnt="12">
        <dgm:presLayoutVars>
          <dgm:chMax val="0"/>
          <dgm:chPref val="0"/>
          <dgm:bulletEnabled val="1"/>
        </dgm:presLayoutVars>
      </dgm:prSet>
      <dgm:spPr/>
    </dgm:pt>
    <dgm:pt modelId="{1F50A569-F322-4AAA-8051-2885FBEEAF9A}" type="pres">
      <dgm:prSet presAssocID="{E71C77DC-16FD-431D-AE30-1FCB10DEFADE}" presName="textaccent7" presStyleCnt="0"/>
      <dgm:spPr/>
    </dgm:pt>
    <dgm:pt modelId="{7F05961D-3F7B-4F09-A179-B68587711A1F}" type="pres">
      <dgm:prSet presAssocID="{E71C77DC-16FD-431D-AE30-1FCB10DEFADE}" presName="accentRepeatNode" presStyleLbl="solidAlignAcc1" presStyleIdx="12" presStyleCnt="24"/>
      <dgm:spPr>
        <a:noFill/>
        <a:ln>
          <a:noFill/>
        </a:ln>
      </dgm:spPr>
    </dgm:pt>
    <dgm:pt modelId="{FD128096-01DD-44E2-A4ED-2105FB3CA508}" type="pres">
      <dgm:prSet presAssocID="{591195AD-7FA2-4564-9DB2-55CF8F26DB33}" presName="image7" presStyleCnt="0"/>
      <dgm:spPr/>
    </dgm:pt>
    <dgm:pt modelId="{65C1DDA2-A359-4FE8-AC5F-35D77F54D4E9}" type="pres">
      <dgm:prSet presAssocID="{591195AD-7FA2-4564-9DB2-55CF8F26DB33}" presName="imageRepeatNode" presStyleLbl="alignAcc1" presStyleIdx="6" presStyleCnt="12"/>
      <dgm:spPr/>
    </dgm:pt>
    <dgm:pt modelId="{7B2B74F0-7EF4-46AC-A707-2B2F1848B699}" type="pres">
      <dgm:prSet presAssocID="{591195AD-7FA2-4564-9DB2-55CF8F26DB33}" presName="imageaccent7" presStyleCnt="0"/>
      <dgm:spPr/>
    </dgm:pt>
    <dgm:pt modelId="{D16EB970-6346-4489-839E-079B6BD0CFE8}" type="pres">
      <dgm:prSet presAssocID="{591195AD-7FA2-4564-9DB2-55CF8F26DB33}" presName="accentRepeatNode" presStyleLbl="solidAlignAcc1" presStyleIdx="13" presStyleCnt="24"/>
      <dgm:spPr>
        <a:noFill/>
        <a:ln>
          <a:noFill/>
        </a:ln>
      </dgm:spPr>
    </dgm:pt>
    <dgm:pt modelId="{7CF97B8E-7845-4898-9037-7E8949C769EE}" type="pres">
      <dgm:prSet presAssocID="{03E79418-883F-4C97-BA15-24E3C811E4CA}" presName="text8" presStyleCnt="0"/>
      <dgm:spPr/>
    </dgm:pt>
    <dgm:pt modelId="{A15572B4-BB62-4117-80CF-82C4C2C56989}" type="pres">
      <dgm:prSet presAssocID="{03E79418-883F-4C97-BA15-24E3C811E4CA}" presName="textRepeatNode" presStyleLbl="alignNode1" presStyleIdx="7" presStyleCnt="12">
        <dgm:presLayoutVars>
          <dgm:chMax val="0"/>
          <dgm:chPref val="0"/>
          <dgm:bulletEnabled val="1"/>
        </dgm:presLayoutVars>
      </dgm:prSet>
      <dgm:spPr/>
    </dgm:pt>
    <dgm:pt modelId="{E1EB8170-E63C-489F-A80A-F50DE63E1D36}" type="pres">
      <dgm:prSet presAssocID="{03E79418-883F-4C97-BA15-24E3C811E4CA}" presName="textaccent8" presStyleCnt="0"/>
      <dgm:spPr/>
    </dgm:pt>
    <dgm:pt modelId="{21833593-2D67-456D-A4A0-8D7637CC71D5}" type="pres">
      <dgm:prSet presAssocID="{03E79418-883F-4C97-BA15-24E3C811E4CA}" presName="accentRepeatNode" presStyleLbl="solidAlignAcc1" presStyleIdx="14" presStyleCnt="24"/>
      <dgm:spPr>
        <a:noFill/>
        <a:ln>
          <a:noFill/>
        </a:ln>
      </dgm:spPr>
    </dgm:pt>
    <dgm:pt modelId="{9EF67DCB-84F6-4503-9381-C04D2A55FEBD}" type="pres">
      <dgm:prSet presAssocID="{3E5B02FB-82B6-4904-8501-9097993917E9}" presName="image8" presStyleCnt="0"/>
      <dgm:spPr/>
    </dgm:pt>
    <dgm:pt modelId="{8F2E952A-FC52-4100-BE91-7FD1A2DDF1F5}" type="pres">
      <dgm:prSet presAssocID="{3E5B02FB-82B6-4904-8501-9097993917E9}" presName="imageRepeatNode" presStyleLbl="alignAcc1" presStyleIdx="7" presStyleCnt="12" custLinFactX="-132633" custLinFactY="2922" custLinFactNeighborX="-200000" custLinFactNeighborY="100000"/>
      <dgm:spPr/>
    </dgm:pt>
    <dgm:pt modelId="{2928B842-B9A7-4A8F-BD2D-68667BBBFFF8}" type="pres">
      <dgm:prSet presAssocID="{3E5B02FB-82B6-4904-8501-9097993917E9}" presName="imageaccent8" presStyleCnt="0"/>
      <dgm:spPr/>
    </dgm:pt>
    <dgm:pt modelId="{59440AAB-289F-421E-97C2-93CDB416BF34}" type="pres">
      <dgm:prSet presAssocID="{3E5B02FB-82B6-4904-8501-9097993917E9}" presName="accentRepeatNode" presStyleLbl="solidAlignAcc1" presStyleIdx="15" presStyleCnt="24"/>
      <dgm:spPr>
        <a:noFill/>
        <a:ln>
          <a:noFill/>
        </a:ln>
      </dgm:spPr>
    </dgm:pt>
    <dgm:pt modelId="{88496863-C0BA-4E96-8F73-18B86608A29C}" type="pres">
      <dgm:prSet presAssocID="{8C87B388-C7D6-4667-BBE3-361BCC8DEC29}" presName="text9" presStyleCnt="0"/>
      <dgm:spPr/>
    </dgm:pt>
    <dgm:pt modelId="{8DB8161B-A0AE-4C3A-9BA6-489F4993F065}" type="pres">
      <dgm:prSet presAssocID="{8C87B388-C7D6-4667-BBE3-361BCC8DEC29}" presName="textRepeatNode" presStyleLbl="alignNode1" presStyleIdx="8" presStyleCnt="12">
        <dgm:presLayoutVars>
          <dgm:chMax val="0"/>
          <dgm:chPref val="0"/>
          <dgm:bulletEnabled val="1"/>
        </dgm:presLayoutVars>
      </dgm:prSet>
      <dgm:spPr/>
    </dgm:pt>
    <dgm:pt modelId="{CD6A7AB0-CD02-43C0-BC32-7D53EAEE7E8B}" type="pres">
      <dgm:prSet presAssocID="{8C87B388-C7D6-4667-BBE3-361BCC8DEC29}" presName="textaccent9" presStyleCnt="0"/>
      <dgm:spPr/>
    </dgm:pt>
    <dgm:pt modelId="{70115DED-E872-41CC-93F9-C52C8B54F48D}" type="pres">
      <dgm:prSet presAssocID="{8C87B388-C7D6-4667-BBE3-361BCC8DEC29}" presName="accentRepeatNode" presStyleLbl="solidAlignAcc1" presStyleIdx="16" presStyleCnt="24"/>
      <dgm:spPr>
        <a:noFill/>
        <a:ln>
          <a:noFill/>
        </a:ln>
      </dgm:spPr>
    </dgm:pt>
    <dgm:pt modelId="{8DFDB84A-E271-42E6-AB7C-AA5FD69BB607}" type="pres">
      <dgm:prSet presAssocID="{84E2858C-B3F6-4CCB-A431-F3D566AC3F51}" presName="image9" presStyleCnt="0"/>
      <dgm:spPr/>
    </dgm:pt>
    <dgm:pt modelId="{E4CD0B9C-C556-4638-80EF-9D3EE9627F2C}" type="pres">
      <dgm:prSet presAssocID="{84E2858C-B3F6-4CCB-A431-F3D566AC3F51}" presName="imageRepeatNode" presStyleLbl="alignAcc1" presStyleIdx="8" presStyleCnt="12"/>
      <dgm:spPr/>
    </dgm:pt>
    <dgm:pt modelId="{1E5BF8F2-F0A8-4370-B78B-B5837A3F3691}" type="pres">
      <dgm:prSet presAssocID="{84E2858C-B3F6-4CCB-A431-F3D566AC3F51}" presName="imageaccent9" presStyleCnt="0"/>
      <dgm:spPr/>
    </dgm:pt>
    <dgm:pt modelId="{8D7390AB-3CE6-47A8-9B59-BBB6B9E33878}" type="pres">
      <dgm:prSet presAssocID="{84E2858C-B3F6-4CCB-A431-F3D566AC3F51}" presName="accentRepeatNode" presStyleLbl="solidAlignAcc1" presStyleIdx="17" presStyleCnt="24"/>
      <dgm:spPr>
        <a:noFill/>
        <a:ln>
          <a:noFill/>
        </a:ln>
      </dgm:spPr>
    </dgm:pt>
    <dgm:pt modelId="{F9038876-265B-4A03-865C-A7D2DBDD4D12}" type="pres">
      <dgm:prSet presAssocID="{B3891686-F050-4E10-B1F3-0C871994324E}" presName="text10" presStyleCnt="0"/>
      <dgm:spPr/>
    </dgm:pt>
    <dgm:pt modelId="{F45595FF-A5FE-4D6B-AC3E-27A0FDFE03EA}" type="pres">
      <dgm:prSet presAssocID="{B3891686-F050-4E10-B1F3-0C871994324E}" presName="textRepeatNode" presStyleLbl="alignNode1" presStyleIdx="9" presStyleCnt="12">
        <dgm:presLayoutVars>
          <dgm:chMax val="0"/>
          <dgm:chPref val="0"/>
          <dgm:bulletEnabled val="1"/>
        </dgm:presLayoutVars>
      </dgm:prSet>
      <dgm:spPr/>
    </dgm:pt>
    <dgm:pt modelId="{9CD40100-263E-4193-AB20-FC0FDC64B9A7}" type="pres">
      <dgm:prSet presAssocID="{B3891686-F050-4E10-B1F3-0C871994324E}" presName="textaccent10" presStyleCnt="0"/>
      <dgm:spPr/>
    </dgm:pt>
    <dgm:pt modelId="{5CF36FDB-5D0F-4A1E-9662-764731ED6DE9}" type="pres">
      <dgm:prSet presAssocID="{B3891686-F050-4E10-B1F3-0C871994324E}" presName="accentRepeatNode" presStyleLbl="solidAlignAcc1" presStyleIdx="18" presStyleCnt="24"/>
      <dgm:spPr>
        <a:noFill/>
        <a:ln>
          <a:noFill/>
        </a:ln>
      </dgm:spPr>
    </dgm:pt>
    <dgm:pt modelId="{901FA405-5230-469C-9778-AE14CA037EE6}" type="pres">
      <dgm:prSet presAssocID="{7E56790F-F92E-4D6B-BB5A-71C9C27B7B88}" presName="image10" presStyleCnt="0"/>
      <dgm:spPr/>
    </dgm:pt>
    <dgm:pt modelId="{9FE9F9BB-C5D3-4EC6-98A8-B1BD588FEBB2}" type="pres">
      <dgm:prSet presAssocID="{7E56790F-F92E-4D6B-BB5A-71C9C27B7B88}" presName="imageRepeatNode" presStyleLbl="alignAcc1" presStyleIdx="9" presStyleCnt="12" custLinFactX="100000" custLinFactY="-184283" custLinFactNeighborX="158136" custLinFactNeighborY="-200000"/>
      <dgm:spPr/>
    </dgm:pt>
    <dgm:pt modelId="{790194DD-8A5D-426D-9997-DD05D530AB12}" type="pres">
      <dgm:prSet presAssocID="{7E56790F-F92E-4D6B-BB5A-71C9C27B7B88}" presName="imageaccent10" presStyleCnt="0"/>
      <dgm:spPr/>
    </dgm:pt>
    <dgm:pt modelId="{5654C29F-D3EE-495E-9234-DC565551BFF6}" type="pres">
      <dgm:prSet presAssocID="{7E56790F-F92E-4D6B-BB5A-71C9C27B7B88}" presName="accentRepeatNode" presStyleLbl="solidAlignAcc1" presStyleIdx="19" presStyleCnt="24"/>
      <dgm:spPr>
        <a:noFill/>
        <a:ln>
          <a:noFill/>
        </a:ln>
      </dgm:spPr>
    </dgm:pt>
    <dgm:pt modelId="{F28D9601-A645-48FA-B0D8-0AA12731F64E}" type="pres">
      <dgm:prSet presAssocID="{24474584-4744-41AD-8D51-0A0DA29D3F07}" presName="text11" presStyleCnt="0"/>
      <dgm:spPr/>
    </dgm:pt>
    <dgm:pt modelId="{9737310C-895D-43A3-A8FE-D3A6ED045522}" type="pres">
      <dgm:prSet presAssocID="{24474584-4744-41AD-8D51-0A0DA29D3F07}" presName="textRepeatNode" presStyleLbl="alignNode1" presStyleIdx="10" presStyleCnt="12" custLinFactX="-100000" custLinFactY="-61424" custLinFactNeighborX="-159869" custLinFactNeighborY="-100000">
        <dgm:presLayoutVars>
          <dgm:chMax val="0"/>
          <dgm:chPref val="0"/>
          <dgm:bulletEnabled val="1"/>
        </dgm:presLayoutVars>
      </dgm:prSet>
      <dgm:spPr/>
    </dgm:pt>
    <dgm:pt modelId="{6F82E732-DEE6-4C42-ACD3-91BBEEE5C76A}" type="pres">
      <dgm:prSet presAssocID="{24474584-4744-41AD-8D51-0A0DA29D3F07}" presName="textaccent11" presStyleCnt="0"/>
      <dgm:spPr/>
    </dgm:pt>
    <dgm:pt modelId="{F30165F5-1DFC-4623-BA4E-95906F375799}" type="pres">
      <dgm:prSet presAssocID="{24474584-4744-41AD-8D51-0A0DA29D3F07}" presName="accentRepeatNode" presStyleLbl="solidAlignAcc1" presStyleIdx="20" presStyleCnt="24"/>
      <dgm:spPr>
        <a:noFill/>
        <a:ln>
          <a:noFill/>
        </a:ln>
      </dgm:spPr>
    </dgm:pt>
    <dgm:pt modelId="{CB969DC1-1C82-4805-9649-9FAD54F139C6}" type="pres">
      <dgm:prSet presAssocID="{50B637DE-C4A2-44F8-9801-25FDC14A66D8}" presName="image11" presStyleCnt="0"/>
      <dgm:spPr/>
    </dgm:pt>
    <dgm:pt modelId="{C7C9B416-7382-4941-972B-6A7196CE8453}" type="pres">
      <dgm:prSet presAssocID="{50B637DE-C4A2-44F8-9801-25FDC14A66D8}" presName="imageRepeatNode" presStyleLbl="alignAcc1" presStyleIdx="10" presStyleCnt="12" custLinFactNeighborX="87753" custLinFactNeighborY="-58481"/>
      <dgm:spPr/>
    </dgm:pt>
    <dgm:pt modelId="{4C2F9A15-5F31-4E61-B4A5-D2A4CA519876}" type="pres">
      <dgm:prSet presAssocID="{50B637DE-C4A2-44F8-9801-25FDC14A66D8}" presName="imageaccent11" presStyleCnt="0"/>
      <dgm:spPr/>
    </dgm:pt>
    <dgm:pt modelId="{F100ED52-E901-49C4-9211-8D7A47F6C266}" type="pres">
      <dgm:prSet presAssocID="{50B637DE-C4A2-44F8-9801-25FDC14A66D8}" presName="accentRepeatNode" presStyleLbl="solidAlignAcc1" presStyleIdx="21" presStyleCnt="24"/>
      <dgm:spPr/>
    </dgm:pt>
    <dgm:pt modelId="{9D2B763C-06CB-4985-8B9A-EDD684CFAE18}" type="pres">
      <dgm:prSet presAssocID="{7DE9CAA9-98A8-4D08-A3ED-11EA67C6E9AB}" presName="text12" presStyleCnt="0"/>
      <dgm:spPr/>
    </dgm:pt>
    <dgm:pt modelId="{8586B05E-5691-4401-8229-9940453D2BE1}" type="pres">
      <dgm:prSet presAssocID="{7DE9CAA9-98A8-4D08-A3ED-11EA67C6E9AB}" presName="textRepeatNode" presStyleLbl="alignNode1" presStyleIdx="11" presStyleCnt="12" custLinFactX="-65747" custLinFactNeighborX="-100000" custLinFactNeighborY="-9194">
        <dgm:presLayoutVars>
          <dgm:chMax val="0"/>
          <dgm:chPref val="0"/>
          <dgm:bulletEnabled val="1"/>
        </dgm:presLayoutVars>
      </dgm:prSet>
      <dgm:spPr/>
    </dgm:pt>
    <dgm:pt modelId="{93DBCEE1-EF32-4B27-9643-003A8E51602A}" type="pres">
      <dgm:prSet presAssocID="{7DE9CAA9-98A8-4D08-A3ED-11EA67C6E9AB}" presName="textaccent12" presStyleCnt="0"/>
      <dgm:spPr/>
    </dgm:pt>
    <dgm:pt modelId="{0658EEB6-E707-4935-AF67-72CFF122E99C}" type="pres">
      <dgm:prSet presAssocID="{7DE9CAA9-98A8-4D08-A3ED-11EA67C6E9AB}" presName="accentRepeatNode" presStyleLbl="solidAlignAcc1" presStyleIdx="22" presStyleCnt="24"/>
      <dgm:spPr>
        <a:noFill/>
        <a:ln>
          <a:noFill/>
        </a:ln>
      </dgm:spPr>
    </dgm:pt>
    <dgm:pt modelId="{41F8AEED-C554-4466-8C5B-5D2FE084967D}" type="pres">
      <dgm:prSet presAssocID="{BD64B7BA-0066-4E52-9B5F-F8411B1A2763}" presName="image12" presStyleCnt="0"/>
      <dgm:spPr/>
    </dgm:pt>
    <dgm:pt modelId="{5D3AC6F4-8DD2-49E7-8B47-19064AFDB6F5}" type="pres">
      <dgm:prSet presAssocID="{BD64B7BA-0066-4E52-9B5F-F8411B1A2763}" presName="imageRepeatNode" presStyleLbl="alignAcc1" presStyleIdx="11" presStyleCnt="12" custLinFactX="-136579" custLinFactY="623" custLinFactNeighborX="-200000" custLinFactNeighborY="100000"/>
      <dgm:spPr/>
    </dgm:pt>
    <dgm:pt modelId="{D289A976-45F3-45A8-9750-92B516E23DAD}" type="pres">
      <dgm:prSet presAssocID="{BD64B7BA-0066-4E52-9B5F-F8411B1A2763}" presName="imageaccent12" presStyleCnt="0"/>
      <dgm:spPr/>
    </dgm:pt>
    <dgm:pt modelId="{A01C6B47-9286-4EBF-BABA-50FF0C852608}" type="pres">
      <dgm:prSet presAssocID="{BD64B7BA-0066-4E52-9B5F-F8411B1A2763}" presName="accentRepeatNode" presStyleLbl="solidAlignAcc1" presStyleIdx="23" presStyleCnt="24"/>
      <dgm:spPr>
        <a:noFill/>
        <a:ln>
          <a:noFill/>
        </a:ln>
      </dgm:spPr>
    </dgm:pt>
  </dgm:ptLst>
  <dgm:cxnLst>
    <dgm:cxn modelId="{258A5807-6CEC-42E0-B382-7BE6B2ADB076}" type="presOf" srcId="{559408A6-6EC3-452B-8BF9-36F307000235}" destId="{26D63EDC-D5E1-428F-A0A6-0DD39B5F22DF}" srcOrd="0" destOrd="0" presId="urn:microsoft.com/office/officeart/2008/layout/HexagonCluster"/>
    <dgm:cxn modelId="{C160EE0D-E09A-4A27-A7B5-DB09CFB3E975}" type="presOf" srcId="{08E1FA6D-4E29-41D8-8BDD-0C6232624A97}" destId="{5D3BEFE2-AC10-4E5B-8AFC-43DCB84EC55A}" srcOrd="0" destOrd="0" presId="urn:microsoft.com/office/officeart/2008/layout/HexagonCluster"/>
    <dgm:cxn modelId="{55D45E0E-E9A7-49FB-BD5C-8FE2D22DDEC9}" type="presOf" srcId="{8C87B388-C7D6-4667-BBE3-361BCC8DEC29}" destId="{8DB8161B-A0AE-4C3A-9BA6-489F4993F065}" srcOrd="0" destOrd="0" presId="urn:microsoft.com/office/officeart/2008/layout/HexagonCluster"/>
    <dgm:cxn modelId="{5F17A512-4114-4886-B68E-12BFBD402CA2}" type="presOf" srcId="{3E5B02FB-82B6-4904-8501-9097993917E9}" destId="{8F2E952A-FC52-4100-BE91-7FD1A2DDF1F5}" srcOrd="0" destOrd="0" presId="urn:microsoft.com/office/officeart/2008/layout/HexagonCluster"/>
    <dgm:cxn modelId="{22CBA213-6055-4011-AA37-464CCA638EEB}" type="presOf" srcId="{E71C77DC-16FD-431D-AE30-1FCB10DEFADE}" destId="{0622D483-DE41-4FD0-BA24-2EE81B0B3E46}" srcOrd="0" destOrd="0" presId="urn:microsoft.com/office/officeart/2008/layout/HexagonCluster"/>
    <dgm:cxn modelId="{1646B128-1DD1-478A-A4A5-B89E784E271D}" srcId="{0B0E861C-3FB3-4BB0-8444-884A079C1CFA}" destId="{656EA22A-A596-49E4-9E68-3E6087EC8961}" srcOrd="1" destOrd="0" parTransId="{4F50CADC-65A1-4A29-B1E6-E3E706A73044}" sibTransId="{0348362F-1AFC-4643-AEBD-820CCA4EAD8B}"/>
    <dgm:cxn modelId="{C3F94E2A-1454-4D3F-A211-4D6722EC71AE}" srcId="{0B0E861C-3FB3-4BB0-8444-884A079C1CFA}" destId="{03E79418-883F-4C97-BA15-24E3C811E4CA}" srcOrd="7" destOrd="0" parTransId="{0A41DF90-C7AF-442F-BBB2-4FF2FF853357}" sibTransId="{3E5B02FB-82B6-4904-8501-9097993917E9}"/>
    <dgm:cxn modelId="{49EB2238-F092-4F89-B781-BD8D8BF95C7E}" type="presOf" srcId="{84E2858C-B3F6-4CCB-A431-F3D566AC3F51}" destId="{E4CD0B9C-C556-4638-80EF-9D3EE9627F2C}" srcOrd="0" destOrd="0" presId="urn:microsoft.com/office/officeart/2008/layout/HexagonCluster"/>
    <dgm:cxn modelId="{DDB11C3D-2F03-41E9-B801-D5775E7780FD}" srcId="{0B0E861C-3FB3-4BB0-8444-884A079C1CFA}" destId="{7DE9CAA9-98A8-4D08-A3ED-11EA67C6E9AB}" srcOrd="11" destOrd="0" parTransId="{B55EBBB3-C1B5-488D-B7EC-E101F69E8114}" sibTransId="{BD64B7BA-0066-4E52-9B5F-F8411B1A2763}"/>
    <dgm:cxn modelId="{70B7525C-B34B-4FCB-A3A1-739E79BB396D}" type="presOf" srcId="{03E79418-883F-4C97-BA15-24E3C811E4CA}" destId="{A15572B4-BB62-4117-80CF-82C4C2C56989}" srcOrd="0" destOrd="0" presId="urn:microsoft.com/office/officeart/2008/layout/HexagonCluster"/>
    <dgm:cxn modelId="{1272125E-D436-4E9F-9BF6-D9DC6A3CABF8}" type="presOf" srcId="{12802373-CB6E-4FBA-8F32-D41DBAC8D7D2}" destId="{4E04ED80-E4A0-43BF-B5AD-C6C16515AC1B}" srcOrd="0" destOrd="0" presId="urn:microsoft.com/office/officeart/2008/layout/HexagonCluster"/>
    <dgm:cxn modelId="{D0FF195F-260E-45E7-A541-3CC07D036BF0}" srcId="{0B0E861C-3FB3-4BB0-8444-884A079C1CFA}" destId="{E71C77DC-16FD-431D-AE30-1FCB10DEFADE}" srcOrd="6" destOrd="0" parTransId="{8A1857B9-3FE6-4040-A556-7152D804D891}" sibTransId="{591195AD-7FA2-4564-9DB2-55CF8F26DB33}"/>
    <dgm:cxn modelId="{877B324B-94AD-4725-808D-87D78D63DB70}" type="presOf" srcId="{0348362F-1AFC-4643-AEBD-820CCA4EAD8B}" destId="{88D2CCE5-9AA1-4600-B3D1-CE2D614C1E55}" srcOrd="0" destOrd="0" presId="urn:microsoft.com/office/officeart/2008/layout/HexagonCluster"/>
    <dgm:cxn modelId="{A1CBB96D-AEA6-40AE-92E2-2C84CC6D094E}" type="presOf" srcId="{B3891686-F050-4E10-B1F3-0C871994324E}" destId="{F45595FF-A5FE-4D6B-AC3E-27A0FDFE03EA}" srcOrd="0" destOrd="0" presId="urn:microsoft.com/office/officeart/2008/layout/HexagonCluster"/>
    <dgm:cxn modelId="{6892F286-A211-4411-B76D-8E07E44F7387}" type="presOf" srcId="{083D0B6C-662E-453D-A710-0C3746C00D82}" destId="{3F6F20EA-AA21-489D-B7BE-0EF1CFF66C00}" srcOrd="0" destOrd="0" presId="urn:microsoft.com/office/officeart/2008/layout/HexagonCluster"/>
    <dgm:cxn modelId="{CF9F9A87-CB53-43A1-A28F-F268DE9CE6E5}" type="presOf" srcId="{591195AD-7FA2-4564-9DB2-55CF8F26DB33}" destId="{65C1DDA2-A359-4FE8-AC5F-35D77F54D4E9}" srcOrd="0" destOrd="0" presId="urn:microsoft.com/office/officeart/2008/layout/HexagonCluster"/>
    <dgm:cxn modelId="{740DFE8C-B296-401A-983C-84B773AE3B92}" type="presOf" srcId="{37A68E6A-04DB-45BB-BBB7-806E0A8D635B}" destId="{3ED4C3C4-FAAA-41A5-AE55-07436A4FBB6A}" srcOrd="0" destOrd="0" presId="urn:microsoft.com/office/officeart/2008/layout/HexagonCluster"/>
    <dgm:cxn modelId="{AD761A92-B583-4D0B-8D5E-D26B7620FB17}" type="presOf" srcId="{0B0E861C-3FB3-4BB0-8444-884A079C1CFA}" destId="{1429E5E1-A347-4E31-9524-E5EA7C55BE72}" srcOrd="0" destOrd="0" presId="urn:microsoft.com/office/officeart/2008/layout/HexagonCluster"/>
    <dgm:cxn modelId="{35016797-B2A7-4F4F-BBC4-484FF89C1F9E}" srcId="{0B0E861C-3FB3-4BB0-8444-884A079C1CFA}" destId="{400CDA38-4DC1-41E6-AFF8-95FEC794872A}" srcOrd="0" destOrd="0" parTransId="{969A84F1-C1B0-4C56-AF41-F59956069854}" sibTransId="{0152A9E7-74CB-4E66-BB33-66BCBDA00AF9}"/>
    <dgm:cxn modelId="{D19B399B-D5C2-4695-B9E2-E225413E1E99}" srcId="{0B0E861C-3FB3-4BB0-8444-884A079C1CFA}" destId="{B3891686-F050-4E10-B1F3-0C871994324E}" srcOrd="9" destOrd="0" parTransId="{D6062261-8960-4635-AED4-8EBBDDDEB23A}" sibTransId="{7E56790F-F92E-4D6B-BB5A-71C9C27B7B88}"/>
    <dgm:cxn modelId="{4AC75A9B-2C77-4D2A-AE0F-9F02F9224722}" srcId="{0B0E861C-3FB3-4BB0-8444-884A079C1CFA}" destId="{24474584-4744-41AD-8D51-0A0DA29D3F07}" srcOrd="10" destOrd="0" parTransId="{FE739D35-0921-4DD8-840C-2CEF6D1C1165}" sibTransId="{50B637DE-C4A2-44F8-9801-25FDC14A66D8}"/>
    <dgm:cxn modelId="{1F4CE49F-C7D4-405A-A447-F03277CC0A7A}" type="presOf" srcId="{7DE9CAA9-98A8-4D08-A3ED-11EA67C6E9AB}" destId="{8586B05E-5691-4401-8229-9940453D2BE1}" srcOrd="0" destOrd="0" presId="urn:microsoft.com/office/officeart/2008/layout/HexagonCluster"/>
    <dgm:cxn modelId="{9D50D4A4-BE07-4F87-8E16-495E9041E80F}" srcId="{0B0E861C-3FB3-4BB0-8444-884A079C1CFA}" destId="{8C87B388-C7D6-4667-BBE3-361BCC8DEC29}" srcOrd="8" destOrd="0" parTransId="{391D6B79-1298-454F-818A-B4454AFEE357}" sibTransId="{84E2858C-B3F6-4CCB-A431-F3D566AC3F51}"/>
    <dgm:cxn modelId="{955FD2A5-4A6F-4387-854A-9E2AE6285C6E}" type="presOf" srcId="{656EA22A-A596-49E4-9E68-3E6087EC8961}" destId="{887C2D63-062D-4582-BB11-3FDBE1239349}" srcOrd="0" destOrd="0" presId="urn:microsoft.com/office/officeart/2008/layout/HexagonCluster"/>
    <dgm:cxn modelId="{A785BEA6-5CEB-46F9-B04B-B6212F84A84E}" srcId="{0B0E861C-3FB3-4BB0-8444-884A079C1CFA}" destId="{12802373-CB6E-4FBA-8F32-D41DBAC8D7D2}" srcOrd="4" destOrd="0" parTransId="{8E6AC8C8-4975-4259-A2EE-1B1FFA1080E6}" sibTransId="{559408A6-6EC3-452B-8BF9-36F307000235}"/>
    <dgm:cxn modelId="{DBFF61BE-83FD-42C2-A53B-D4EE60091ECF}" type="presOf" srcId="{400CDA38-4DC1-41E6-AFF8-95FEC794872A}" destId="{A5070C72-1C0E-40FC-A15C-2938F4094FA6}" srcOrd="0" destOrd="0" presId="urn:microsoft.com/office/officeart/2008/layout/HexagonCluster"/>
    <dgm:cxn modelId="{7FB3C7C6-603B-4326-A8CA-BF455F1C6BAD}" srcId="{0B0E861C-3FB3-4BB0-8444-884A079C1CFA}" destId="{37A68E6A-04DB-45BB-BBB7-806E0A8D635B}" srcOrd="5" destOrd="0" parTransId="{8BBEFDA0-D762-4BC8-9279-C00C12D0D530}" sibTransId="{4F0BC2C8-36A9-4DFE-B637-1707EF096053}"/>
    <dgm:cxn modelId="{325101C8-989D-4F13-81C4-51799517C752}" type="presOf" srcId="{24474584-4744-41AD-8D51-0A0DA29D3F07}" destId="{9737310C-895D-43A3-A8FE-D3A6ED045522}" srcOrd="0" destOrd="0" presId="urn:microsoft.com/office/officeart/2008/layout/HexagonCluster"/>
    <dgm:cxn modelId="{B7908CC9-07D2-401B-AB8F-DBAE811A461B}" type="presOf" srcId="{7E56790F-F92E-4D6B-BB5A-71C9C27B7B88}" destId="{9FE9F9BB-C5D3-4EC6-98A8-B1BD588FEBB2}" srcOrd="0" destOrd="0" presId="urn:microsoft.com/office/officeart/2008/layout/HexagonCluster"/>
    <dgm:cxn modelId="{E51A9ECF-438B-43E8-81E1-6D70C201009B}" srcId="{0B0E861C-3FB3-4BB0-8444-884A079C1CFA}" destId="{1FE09B1F-C5B5-4A00-BEB4-3258801BFFEF}" srcOrd="3" destOrd="0" parTransId="{5279821E-985E-46DF-A0A9-7570974D2F27}" sibTransId="{083D0B6C-662E-453D-A710-0C3746C00D82}"/>
    <dgm:cxn modelId="{7A55D1D8-555C-4A29-ACBA-74553AB45839}" type="presOf" srcId="{50B637DE-C4A2-44F8-9801-25FDC14A66D8}" destId="{C7C9B416-7382-4941-972B-6A7196CE8453}" srcOrd="0" destOrd="0" presId="urn:microsoft.com/office/officeart/2008/layout/HexagonCluster"/>
    <dgm:cxn modelId="{30C324D9-C73E-4C10-AFEB-7D61A68DF243}" type="presOf" srcId="{6AA4047C-7FFC-4C37-9000-8CEFA94D22F7}" destId="{3C960E43-4A3A-4FAE-A6B1-42C94D670EEB}" srcOrd="0" destOrd="0" presId="urn:microsoft.com/office/officeart/2008/layout/HexagonCluster"/>
    <dgm:cxn modelId="{B2EA10DA-3087-4447-9FC1-A8D083ED5331}" type="presOf" srcId="{1FE09B1F-C5B5-4A00-BEB4-3258801BFFEF}" destId="{41435460-FC0F-4620-BB99-62E70D275978}" srcOrd="0" destOrd="0" presId="urn:microsoft.com/office/officeart/2008/layout/HexagonCluster"/>
    <dgm:cxn modelId="{68ED1DDE-1C82-4789-81CD-233D262C8794}" type="presOf" srcId="{BD64B7BA-0066-4E52-9B5F-F8411B1A2763}" destId="{5D3AC6F4-8DD2-49E7-8B47-19064AFDB6F5}" srcOrd="0" destOrd="0" presId="urn:microsoft.com/office/officeart/2008/layout/HexagonCluster"/>
    <dgm:cxn modelId="{DFA126ED-DDB5-47B9-8717-1FE5805C2E8B}" type="presOf" srcId="{4F0BC2C8-36A9-4DFE-B637-1707EF096053}" destId="{761C4BF1-BAEF-46D6-954D-3E92B82E0218}" srcOrd="0" destOrd="0" presId="urn:microsoft.com/office/officeart/2008/layout/HexagonCluster"/>
    <dgm:cxn modelId="{D173EDF2-68C0-4E1E-B50D-E445B69CD330}" srcId="{0B0E861C-3FB3-4BB0-8444-884A079C1CFA}" destId="{08E1FA6D-4E29-41D8-8BDD-0C6232624A97}" srcOrd="2" destOrd="0" parTransId="{1468273A-9BFD-4A88-9080-6FAFB9D8C4DC}" sibTransId="{6AA4047C-7FFC-4C37-9000-8CEFA94D22F7}"/>
    <dgm:cxn modelId="{8740BAF6-BBE7-4C7F-A5BC-A28A18D1186D}" type="presOf" srcId="{0152A9E7-74CB-4E66-BB33-66BCBDA00AF9}" destId="{2BD81E76-75D9-4B2A-962F-BC4749C344B6}" srcOrd="0" destOrd="0" presId="urn:microsoft.com/office/officeart/2008/layout/HexagonCluster"/>
    <dgm:cxn modelId="{8B47A811-F819-4CE7-9404-ABA0A377C929}" type="presParOf" srcId="{1429E5E1-A347-4E31-9524-E5EA7C55BE72}" destId="{C63984CE-20F2-41C6-B479-CE46FA34F745}" srcOrd="0" destOrd="0" presId="urn:microsoft.com/office/officeart/2008/layout/HexagonCluster"/>
    <dgm:cxn modelId="{3343F150-C7C2-4EB7-B0D6-E57C5324054A}" type="presParOf" srcId="{C63984CE-20F2-41C6-B479-CE46FA34F745}" destId="{A5070C72-1C0E-40FC-A15C-2938F4094FA6}" srcOrd="0" destOrd="0" presId="urn:microsoft.com/office/officeart/2008/layout/HexagonCluster"/>
    <dgm:cxn modelId="{63A70C5F-1ED5-4E1F-BFF8-3C508E1C5C8E}" type="presParOf" srcId="{1429E5E1-A347-4E31-9524-E5EA7C55BE72}" destId="{47AB159E-DB5B-488F-876C-C78896468FD3}" srcOrd="1" destOrd="0" presId="urn:microsoft.com/office/officeart/2008/layout/HexagonCluster"/>
    <dgm:cxn modelId="{87E7D80F-6F4A-4A2E-B7A9-09DFFEEDEF81}" type="presParOf" srcId="{47AB159E-DB5B-488F-876C-C78896468FD3}" destId="{685C959D-B8E5-48BC-BC80-265817E4A9C1}" srcOrd="0" destOrd="0" presId="urn:microsoft.com/office/officeart/2008/layout/HexagonCluster"/>
    <dgm:cxn modelId="{73BB5F5A-B41E-4D89-9A90-5A01B44EB6E1}" type="presParOf" srcId="{1429E5E1-A347-4E31-9524-E5EA7C55BE72}" destId="{4AF4AD4E-8F43-483F-BD8F-4A7F69D2D42E}" srcOrd="2" destOrd="0" presId="urn:microsoft.com/office/officeart/2008/layout/HexagonCluster"/>
    <dgm:cxn modelId="{3BC40601-4159-4F63-BB70-1A2DE6591A7C}" type="presParOf" srcId="{4AF4AD4E-8F43-483F-BD8F-4A7F69D2D42E}" destId="{2BD81E76-75D9-4B2A-962F-BC4749C344B6}" srcOrd="0" destOrd="0" presId="urn:microsoft.com/office/officeart/2008/layout/HexagonCluster"/>
    <dgm:cxn modelId="{CDC90582-8CBA-4C40-BBA1-E346F6DD38A5}" type="presParOf" srcId="{1429E5E1-A347-4E31-9524-E5EA7C55BE72}" destId="{B77AA4B8-D370-483A-9786-A38A564780E2}" srcOrd="3" destOrd="0" presId="urn:microsoft.com/office/officeart/2008/layout/HexagonCluster"/>
    <dgm:cxn modelId="{AABFA27E-D8D2-4347-BA59-AD02419CAFEB}" type="presParOf" srcId="{B77AA4B8-D370-483A-9786-A38A564780E2}" destId="{05E80409-4369-4F80-A8DF-186BF3B3E059}" srcOrd="0" destOrd="0" presId="urn:microsoft.com/office/officeart/2008/layout/HexagonCluster"/>
    <dgm:cxn modelId="{348FF346-250E-4D32-86A8-9736CF4458C3}" type="presParOf" srcId="{1429E5E1-A347-4E31-9524-E5EA7C55BE72}" destId="{6A13C718-10A6-4205-852B-169693008B22}" srcOrd="4" destOrd="0" presId="urn:microsoft.com/office/officeart/2008/layout/HexagonCluster"/>
    <dgm:cxn modelId="{5BB8F326-3396-47E7-ACE2-C6623ADFFCBD}" type="presParOf" srcId="{6A13C718-10A6-4205-852B-169693008B22}" destId="{887C2D63-062D-4582-BB11-3FDBE1239349}" srcOrd="0" destOrd="0" presId="urn:microsoft.com/office/officeart/2008/layout/HexagonCluster"/>
    <dgm:cxn modelId="{4477B217-4516-459F-A11B-8E9C85F265D4}" type="presParOf" srcId="{1429E5E1-A347-4E31-9524-E5EA7C55BE72}" destId="{FCA06B8A-F49A-4CF7-805E-A296D6DF402C}" srcOrd="5" destOrd="0" presId="urn:microsoft.com/office/officeart/2008/layout/HexagonCluster"/>
    <dgm:cxn modelId="{F8E81B9F-75E7-4E01-8318-063937F88B2A}" type="presParOf" srcId="{FCA06B8A-F49A-4CF7-805E-A296D6DF402C}" destId="{18A7726F-97BC-4441-89A3-B91A1FBECE96}" srcOrd="0" destOrd="0" presId="urn:microsoft.com/office/officeart/2008/layout/HexagonCluster"/>
    <dgm:cxn modelId="{76952CED-431D-48B1-AEE8-E54D41CF1CA9}" type="presParOf" srcId="{1429E5E1-A347-4E31-9524-E5EA7C55BE72}" destId="{2CC099F1-FC67-44CA-8766-A65F6D967952}" srcOrd="6" destOrd="0" presId="urn:microsoft.com/office/officeart/2008/layout/HexagonCluster"/>
    <dgm:cxn modelId="{B60D5668-650C-4C92-BEEB-AC819483965C}" type="presParOf" srcId="{2CC099F1-FC67-44CA-8766-A65F6D967952}" destId="{88D2CCE5-9AA1-4600-B3D1-CE2D614C1E55}" srcOrd="0" destOrd="0" presId="urn:microsoft.com/office/officeart/2008/layout/HexagonCluster"/>
    <dgm:cxn modelId="{E214168C-26A2-4CCE-AE7C-9A21F5A4180A}" type="presParOf" srcId="{1429E5E1-A347-4E31-9524-E5EA7C55BE72}" destId="{9E9244F7-4DFC-424B-B7C1-BEFC052C843D}" srcOrd="7" destOrd="0" presId="urn:microsoft.com/office/officeart/2008/layout/HexagonCluster"/>
    <dgm:cxn modelId="{A407F4A8-2074-4BB9-9EDA-34EC7FFD93C9}" type="presParOf" srcId="{9E9244F7-4DFC-424B-B7C1-BEFC052C843D}" destId="{FF2AB069-A581-435B-9F81-A73FB3856E81}" srcOrd="0" destOrd="0" presId="urn:microsoft.com/office/officeart/2008/layout/HexagonCluster"/>
    <dgm:cxn modelId="{56DF8869-7492-44E6-8B37-7BEF863AE9C3}" type="presParOf" srcId="{1429E5E1-A347-4E31-9524-E5EA7C55BE72}" destId="{ECCDEB46-D04C-43F2-86BA-28B211F599AA}" srcOrd="8" destOrd="0" presId="urn:microsoft.com/office/officeart/2008/layout/HexagonCluster"/>
    <dgm:cxn modelId="{DFD5F518-A875-494B-A7EE-6DF0A1605C1A}" type="presParOf" srcId="{ECCDEB46-D04C-43F2-86BA-28B211F599AA}" destId="{5D3BEFE2-AC10-4E5B-8AFC-43DCB84EC55A}" srcOrd="0" destOrd="0" presId="urn:microsoft.com/office/officeart/2008/layout/HexagonCluster"/>
    <dgm:cxn modelId="{A8274F1F-0BAD-4BB0-AB6E-D05F18919C4E}" type="presParOf" srcId="{1429E5E1-A347-4E31-9524-E5EA7C55BE72}" destId="{F9411719-296C-40FB-B229-62BB15E992BB}" srcOrd="9" destOrd="0" presId="urn:microsoft.com/office/officeart/2008/layout/HexagonCluster"/>
    <dgm:cxn modelId="{231E9F86-FC67-4FA0-B2A2-8FAD41525705}" type="presParOf" srcId="{F9411719-296C-40FB-B229-62BB15E992BB}" destId="{98E54F62-9AE1-458A-9F35-FA274372D2AA}" srcOrd="0" destOrd="0" presId="urn:microsoft.com/office/officeart/2008/layout/HexagonCluster"/>
    <dgm:cxn modelId="{1A1D3CAC-97A3-47DA-84B6-AB2AC700851F}" type="presParOf" srcId="{1429E5E1-A347-4E31-9524-E5EA7C55BE72}" destId="{1D61842B-064C-43C4-B5F4-4390DA02ECBF}" srcOrd="10" destOrd="0" presId="urn:microsoft.com/office/officeart/2008/layout/HexagonCluster"/>
    <dgm:cxn modelId="{99B41231-4357-4D7A-A80A-9B45B2DCECBD}" type="presParOf" srcId="{1D61842B-064C-43C4-B5F4-4390DA02ECBF}" destId="{3C960E43-4A3A-4FAE-A6B1-42C94D670EEB}" srcOrd="0" destOrd="0" presId="urn:microsoft.com/office/officeart/2008/layout/HexagonCluster"/>
    <dgm:cxn modelId="{9BD52AAC-D070-4676-B242-D8EB297483F5}" type="presParOf" srcId="{1429E5E1-A347-4E31-9524-E5EA7C55BE72}" destId="{BCB54463-5113-4C08-81D8-143ACC89F331}" srcOrd="11" destOrd="0" presId="urn:microsoft.com/office/officeart/2008/layout/HexagonCluster"/>
    <dgm:cxn modelId="{B816C2E0-2BA7-41C2-870E-91CB8B1862D5}" type="presParOf" srcId="{BCB54463-5113-4C08-81D8-143ACC89F331}" destId="{8307FBA7-87B5-4D37-B9DC-C5B82776B661}" srcOrd="0" destOrd="0" presId="urn:microsoft.com/office/officeart/2008/layout/HexagonCluster"/>
    <dgm:cxn modelId="{B366AC8E-F999-4175-A9E8-37048BAA87C7}" type="presParOf" srcId="{1429E5E1-A347-4E31-9524-E5EA7C55BE72}" destId="{E01A1C77-01EB-4D87-A4EC-44A4DE88C564}" srcOrd="12" destOrd="0" presId="urn:microsoft.com/office/officeart/2008/layout/HexagonCluster"/>
    <dgm:cxn modelId="{D7531FF8-80DC-4A40-B913-C26CD53590FD}" type="presParOf" srcId="{E01A1C77-01EB-4D87-A4EC-44A4DE88C564}" destId="{41435460-FC0F-4620-BB99-62E70D275978}" srcOrd="0" destOrd="0" presId="urn:microsoft.com/office/officeart/2008/layout/HexagonCluster"/>
    <dgm:cxn modelId="{807135FA-E288-49BD-A419-63DAB26B22EF}" type="presParOf" srcId="{1429E5E1-A347-4E31-9524-E5EA7C55BE72}" destId="{E3568706-C21E-4E3E-8C01-A5AE4DA4DB43}" srcOrd="13" destOrd="0" presId="urn:microsoft.com/office/officeart/2008/layout/HexagonCluster"/>
    <dgm:cxn modelId="{CD73F798-A281-4502-96D2-784448BBB9CB}" type="presParOf" srcId="{E3568706-C21E-4E3E-8C01-A5AE4DA4DB43}" destId="{1118CBD3-0F40-4C79-B650-06D3966E8A24}" srcOrd="0" destOrd="0" presId="urn:microsoft.com/office/officeart/2008/layout/HexagonCluster"/>
    <dgm:cxn modelId="{38F0B1C0-518B-42AF-85BE-4FC61FC69EA4}" type="presParOf" srcId="{1429E5E1-A347-4E31-9524-E5EA7C55BE72}" destId="{CFB38A0E-6FBA-4382-A05E-415BEE6C7FA9}" srcOrd="14" destOrd="0" presId="urn:microsoft.com/office/officeart/2008/layout/HexagonCluster"/>
    <dgm:cxn modelId="{A5FA3154-B69B-44A7-A2DF-3DE5D6B9CA92}" type="presParOf" srcId="{CFB38A0E-6FBA-4382-A05E-415BEE6C7FA9}" destId="{3F6F20EA-AA21-489D-B7BE-0EF1CFF66C00}" srcOrd="0" destOrd="0" presId="urn:microsoft.com/office/officeart/2008/layout/HexagonCluster"/>
    <dgm:cxn modelId="{5247D920-A15B-4974-A7CF-0381EE70448A}" type="presParOf" srcId="{1429E5E1-A347-4E31-9524-E5EA7C55BE72}" destId="{EE8D4932-1FE6-420A-93EE-3E9663E847BE}" srcOrd="15" destOrd="0" presId="urn:microsoft.com/office/officeart/2008/layout/HexagonCluster"/>
    <dgm:cxn modelId="{DBB29EAC-C44C-4AB9-A78A-8D2F5A09FCA7}" type="presParOf" srcId="{EE8D4932-1FE6-420A-93EE-3E9663E847BE}" destId="{484354F7-C48F-4A83-8F8B-6848450FCCAB}" srcOrd="0" destOrd="0" presId="urn:microsoft.com/office/officeart/2008/layout/HexagonCluster"/>
    <dgm:cxn modelId="{6AED666C-B46C-4B34-A804-6F0083FA487D}" type="presParOf" srcId="{1429E5E1-A347-4E31-9524-E5EA7C55BE72}" destId="{1AA82CF8-7386-4ABC-8B69-EDD561D0536E}" srcOrd="16" destOrd="0" presId="urn:microsoft.com/office/officeart/2008/layout/HexagonCluster"/>
    <dgm:cxn modelId="{CBC414AF-CE8A-44C8-BAC5-00132A361FB4}" type="presParOf" srcId="{1AA82CF8-7386-4ABC-8B69-EDD561D0536E}" destId="{4E04ED80-E4A0-43BF-B5AD-C6C16515AC1B}" srcOrd="0" destOrd="0" presId="urn:microsoft.com/office/officeart/2008/layout/HexagonCluster"/>
    <dgm:cxn modelId="{BB9F201F-2BCF-4CD2-B806-5326DF414957}" type="presParOf" srcId="{1429E5E1-A347-4E31-9524-E5EA7C55BE72}" destId="{90F437B2-0725-4D6C-AE89-88107457EE1E}" srcOrd="17" destOrd="0" presId="urn:microsoft.com/office/officeart/2008/layout/HexagonCluster"/>
    <dgm:cxn modelId="{F79A3687-0125-4C9B-A42A-B8D6DE4FBCBA}" type="presParOf" srcId="{90F437B2-0725-4D6C-AE89-88107457EE1E}" destId="{1CE26D13-342E-46EA-BD1C-A06D37A422D3}" srcOrd="0" destOrd="0" presId="urn:microsoft.com/office/officeart/2008/layout/HexagonCluster"/>
    <dgm:cxn modelId="{AE5BDBD8-1634-48A8-AE55-DFE8801EE692}" type="presParOf" srcId="{1429E5E1-A347-4E31-9524-E5EA7C55BE72}" destId="{D7717CEC-0755-4AFA-91C0-AE85F20A0E70}" srcOrd="18" destOrd="0" presId="urn:microsoft.com/office/officeart/2008/layout/HexagonCluster"/>
    <dgm:cxn modelId="{5B0BB674-05C4-4967-AF52-86224619F5A8}" type="presParOf" srcId="{D7717CEC-0755-4AFA-91C0-AE85F20A0E70}" destId="{26D63EDC-D5E1-428F-A0A6-0DD39B5F22DF}" srcOrd="0" destOrd="0" presId="urn:microsoft.com/office/officeart/2008/layout/HexagonCluster"/>
    <dgm:cxn modelId="{DA5FCE3B-C8D7-4578-9E7A-822723015D0F}" type="presParOf" srcId="{1429E5E1-A347-4E31-9524-E5EA7C55BE72}" destId="{AAFC8B7E-0C4D-4EF9-B6E7-DA31CE36E579}" srcOrd="19" destOrd="0" presId="urn:microsoft.com/office/officeart/2008/layout/HexagonCluster"/>
    <dgm:cxn modelId="{CCC99794-7685-4427-8E6F-5265D1C6FFF5}" type="presParOf" srcId="{AAFC8B7E-0C4D-4EF9-B6E7-DA31CE36E579}" destId="{8C3B2867-CD59-46F8-9B02-7860242A5CA1}" srcOrd="0" destOrd="0" presId="urn:microsoft.com/office/officeart/2008/layout/HexagonCluster"/>
    <dgm:cxn modelId="{B75F50F9-EC0D-461D-B5BB-27B7BBFA9ECD}" type="presParOf" srcId="{1429E5E1-A347-4E31-9524-E5EA7C55BE72}" destId="{E7589F16-5257-4827-99B8-AB4F833D6759}" srcOrd="20" destOrd="0" presId="urn:microsoft.com/office/officeart/2008/layout/HexagonCluster"/>
    <dgm:cxn modelId="{212569FA-CAC5-4B64-903C-CC89EA88A519}" type="presParOf" srcId="{E7589F16-5257-4827-99B8-AB4F833D6759}" destId="{3ED4C3C4-FAAA-41A5-AE55-07436A4FBB6A}" srcOrd="0" destOrd="0" presId="urn:microsoft.com/office/officeart/2008/layout/HexagonCluster"/>
    <dgm:cxn modelId="{8552C053-6D74-48B3-8937-87E31DD9390E}" type="presParOf" srcId="{1429E5E1-A347-4E31-9524-E5EA7C55BE72}" destId="{4821BB4F-977A-4B47-98F5-053071A93D54}" srcOrd="21" destOrd="0" presId="urn:microsoft.com/office/officeart/2008/layout/HexagonCluster"/>
    <dgm:cxn modelId="{EE9FF5E8-F58C-45AC-8974-A854A52FE3B6}" type="presParOf" srcId="{4821BB4F-977A-4B47-98F5-053071A93D54}" destId="{0C89EB93-DED2-4A47-A5F2-74EFFFC030BA}" srcOrd="0" destOrd="0" presId="urn:microsoft.com/office/officeart/2008/layout/HexagonCluster"/>
    <dgm:cxn modelId="{014A9E96-998A-4978-831C-00E3E78F223B}" type="presParOf" srcId="{1429E5E1-A347-4E31-9524-E5EA7C55BE72}" destId="{E6B410A1-51F3-4D4B-B509-BE06A4DC95A7}" srcOrd="22" destOrd="0" presId="urn:microsoft.com/office/officeart/2008/layout/HexagonCluster"/>
    <dgm:cxn modelId="{7108B075-E04A-4FAF-9FB1-59859F1B1825}" type="presParOf" srcId="{E6B410A1-51F3-4D4B-B509-BE06A4DC95A7}" destId="{761C4BF1-BAEF-46D6-954D-3E92B82E0218}" srcOrd="0" destOrd="0" presId="urn:microsoft.com/office/officeart/2008/layout/HexagonCluster"/>
    <dgm:cxn modelId="{DB55030A-D90D-48C7-B9D5-87E55D1B2062}" type="presParOf" srcId="{1429E5E1-A347-4E31-9524-E5EA7C55BE72}" destId="{21E9B17E-8AA8-4CBF-B5D5-BD2CFEA02978}" srcOrd="23" destOrd="0" presId="urn:microsoft.com/office/officeart/2008/layout/HexagonCluster"/>
    <dgm:cxn modelId="{CD53A718-94D6-4996-AB5D-59F7E7DF4146}" type="presParOf" srcId="{21E9B17E-8AA8-4CBF-B5D5-BD2CFEA02978}" destId="{BA0FFAC1-D9B4-4766-84A1-9972E9980717}" srcOrd="0" destOrd="0" presId="urn:microsoft.com/office/officeart/2008/layout/HexagonCluster"/>
    <dgm:cxn modelId="{772816F0-DEDA-4D57-8149-C5C358A90EBE}" type="presParOf" srcId="{1429E5E1-A347-4E31-9524-E5EA7C55BE72}" destId="{81C31710-E0C3-4C6F-8284-21BCEA601E4E}" srcOrd="24" destOrd="0" presId="urn:microsoft.com/office/officeart/2008/layout/HexagonCluster"/>
    <dgm:cxn modelId="{519B285E-4791-4B15-A7E9-A284E0AC7C8B}" type="presParOf" srcId="{81C31710-E0C3-4C6F-8284-21BCEA601E4E}" destId="{0622D483-DE41-4FD0-BA24-2EE81B0B3E46}" srcOrd="0" destOrd="0" presId="urn:microsoft.com/office/officeart/2008/layout/HexagonCluster"/>
    <dgm:cxn modelId="{C5AC94DC-76D3-459F-9860-53100AEF140E}" type="presParOf" srcId="{1429E5E1-A347-4E31-9524-E5EA7C55BE72}" destId="{1F50A569-F322-4AAA-8051-2885FBEEAF9A}" srcOrd="25" destOrd="0" presId="urn:microsoft.com/office/officeart/2008/layout/HexagonCluster"/>
    <dgm:cxn modelId="{88E88C6F-8942-4A5A-9562-DF7DFF1DD203}" type="presParOf" srcId="{1F50A569-F322-4AAA-8051-2885FBEEAF9A}" destId="{7F05961D-3F7B-4F09-A179-B68587711A1F}" srcOrd="0" destOrd="0" presId="urn:microsoft.com/office/officeart/2008/layout/HexagonCluster"/>
    <dgm:cxn modelId="{D111543D-FA8D-48C7-8DF4-9545DD02EBE9}" type="presParOf" srcId="{1429E5E1-A347-4E31-9524-E5EA7C55BE72}" destId="{FD128096-01DD-44E2-A4ED-2105FB3CA508}" srcOrd="26" destOrd="0" presId="urn:microsoft.com/office/officeart/2008/layout/HexagonCluster"/>
    <dgm:cxn modelId="{E10BE43B-C67A-4C2B-823D-1A5283E3DC52}" type="presParOf" srcId="{FD128096-01DD-44E2-A4ED-2105FB3CA508}" destId="{65C1DDA2-A359-4FE8-AC5F-35D77F54D4E9}" srcOrd="0" destOrd="0" presId="urn:microsoft.com/office/officeart/2008/layout/HexagonCluster"/>
    <dgm:cxn modelId="{B99BD60F-E5DC-452C-AA4C-F627BACA5584}" type="presParOf" srcId="{1429E5E1-A347-4E31-9524-E5EA7C55BE72}" destId="{7B2B74F0-7EF4-46AC-A707-2B2F1848B699}" srcOrd="27" destOrd="0" presId="urn:microsoft.com/office/officeart/2008/layout/HexagonCluster"/>
    <dgm:cxn modelId="{D21381BD-27B6-4723-B403-DA0B0B42F85E}" type="presParOf" srcId="{7B2B74F0-7EF4-46AC-A707-2B2F1848B699}" destId="{D16EB970-6346-4489-839E-079B6BD0CFE8}" srcOrd="0" destOrd="0" presId="urn:microsoft.com/office/officeart/2008/layout/HexagonCluster"/>
    <dgm:cxn modelId="{1A56FCC2-AD82-4677-A602-AB723D1FC829}" type="presParOf" srcId="{1429E5E1-A347-4E31-9524-E5EA7C55BE72}" destId="{7CF97B8E-7845-4898-9037-7E8949C769EE}" srcOrd="28" destOrd="0" presId="urn:microsoft.com/office/officeart/2008/layout/HexagonCluster"/>
    <dgm:cxn modelId="{B26E6AB3-CEF8-418D-BB0B-43E56571540E}" type="presParOf" srcId="{7CF97B8E-7845-4898-9037-7E8949C769EE}" destId="{A15572B4-BB62-4117-80CF-82C4C2C56989}" srcOrd="0" destOrd="0" presId="urn:microsoft.com/office/officeart/2008/layout/HexagonCluster"/>
    <dgm:cxn modelId="{7E29B780-6B47-4673-BBAA-4BB12FEC628F}" type="presParOf" srcId="{1429E5E1-A347-4E31-9524-E5EA7C55BE72}" destId="{E1EB8170-E63C-489F-A80A-F50DE63E1D36}" srcOrd="29" destOrd="0" presId="urn:microsoft.com/office/officeart/2008/layout/HexagonCluster"/>
    <dgm:cxn modelId="{98EECF1A-3BEF-4509-99A7-6EFEFB7990C5}" type="presParOf" srcId="{E1EB8170-E63C-489F-A80A-F50DE63E1D36}" destId="{21833593-2D67-456D-A4A0-8D7637CC71D5}" srcOrd="0" destOrd="0" presId="urn:microsoft.com/office/officeart/2008/layout/HexagonCluster"/>
    <dgm:cxn modelId="{AB527EE5-8A19-49D4-B934-E52F1608D2F6}" type="presParOf" srcId="{1429E5E1-A347-4E31-9524-E5EA7C55BE72}" destId="{9EF67DCB-84F6-4503-9381-C04D2A55FEBD}" srcOrd="30" destOrd="0" presId="urn:microsoft.com/office/officeart/2008/layout/HexagonCluster"/>
    <dgm:cxn modelId="{250E3FB7-9DFE-40FB-A3EA-26D491A92063}" type="presParOf" srcId="{9EF67DCB-84F6-4503-9381-C04D2A55FEBD}" destId="{8F2E952A-FC52-4100-BE91-7FD1A2DDF1F5}" srcOrd="0" destOrd="0" presId="urn:microsoft.com/office/officeart/2008/layout/HexagonCluster"/>
    <dgm:cxn modelId="{39BFE869-9EFD-4339-B24A-0A3C0A5BDF9D}" type="presParOf" srcId="{1429E5E1-A347-4E31-9524-E5EA7C55BE72}" destId="{2928B842-B9A7-4A8F-BD2D-68667BBBFFF8}" srcOrd="31" destOrd="0" presId="urn:microsoft.com/office/officeart/2008/layout/HexagonCluster"/>
    <dgm:cxn modelId="{E413D464-992D-4FB6-BC41-AEDF3FC3C22E}" type="presParOf" srcId="{2928B842-B9A7-4A8F-BD2D-68667BBBFFF8}" destId="{59440AAB-289F-421E-97C2-93CDB416BF34}" srcOrd="0" destOrd="0" presId="urn:microsoft.com/office/officeart/2008/layout/HexagonCluster"/>
    <dgm:cxn modelId="{4E587F9D-AE52-4201-A8A4-BA04DE00DDFA}" type="presParOf" srcId="{1429E5E1-A347-4E31-9524-E5EA7C55BE72}" destId="{88496863-C0BA-4E96-8F73-18B86608A29C}" srcOrd="32" destOrd="0" presId="urn:microsoft.com/office/officeart/2008/layout/HexagonCluster"/>
    <dgm:cxn modelId="{B230CB26-7042-41FC-984A-E73876A10365}" type="presParOf" srcId="{88496863-C0BA-4E96-8F73-18B86608A29C}" destId="{8DB8161B-A0AE-4C3A-9BA6-489F4993F065}" srcOrd="0" destOrd="0" presId="urn:microsoft.com/office/officeart/2008/layout/HexagonCluster"/>
    <dgm:cxn modelId="{859BDA60-6215-4E36-AB73-EC1C5959F75C}" type="presParOf" srcId="{1429E5E1-A347-4E31-9524-E5EA7C55BE72}" destId="{CD6A7AB0-CD02-43C0-BC32-7D53EAEE7E8B}" srcOrd="33" destOrd="0" presId="urn:microsoft.com/office/officeart/2008/layout/HexagonCluster"/>
    <dgm:cxn modelId="{BA6E99E7-E1BE-45B7-A196-C838A15867AE}" type="presParOf" srcId="{CD6A7AB0-CD02-43C0-BC32-7D53EAEE7E8B}" destId="{70115DED-E872-41CC-93F9-C52C8B54F48D}" srcOrd="0" destOrd="0" presId="urn:microsoft.com/office/officeart/2008/layout/HexagonCluster"/>
    <dgm:cxn modelId="{6DF02C96-7225-4AB7-8E05-0B2BD258D994}" type="presParOf" srcId="{1429E5E1-A347-4E31-9524-E5EA7C55BE72}" destId="{8DFDB84A-E271-42E6-AB7C-AA5FD69BB607}" srcOrd="34" destOrd="0" presId="urn:microsoft.com/office/officeart/2008/layout/HexagonCluster"/>
    <dgm:cxn modelId="{B1759535-96A0-4807-9609-915C9E50C376}" type="presParOf" srcId="{8DFDB84A-E271-42E6-AB7C-AA5FD69BB607}" destId="{E4CD0B9C-C556-4638-80EF-9D3EE9627F2C}" srcOrd="0" destOrd="0" presId="urn:microsoft.com/office/officeart/2008/layout/HexagonCluster"/>
    <dgm:cxn modelId="{09EBAEE9-04AA-4107-B23F-B5EB23485B29}" type="presParOf" srcId="{1429E5E1-A347-4E31-9524-E5EA7C55BE72}" destId="{1E5BF8F2-F0A8-4370-B78B-B5837A3F3691}" srcOrd="35" destOrd="0" presId="urn:microsoft.com/office/officeart/2008/layout/HexagonCluster"/>
    <dgm:cxn modelId="{70A73CF8-FD89-4BE0-B0A2-3E38F679CD32}" type="presParOf" srcId="{1E5BF8F2-F0A8-4370-B78B-B5837A3F3691}" destId="{8D7390AB-3CE6-47A8-9B59-BBB6B9E33878}" srcOrd="0" destOrd="0" presId="urn:microsoft.com/office/officeart/2008/layout/HexagonCluster"/>
    <dgm:cxn modelId="{E72E9C8A-8472-457E-B352-FCE30F9DA31C}" type="presParOf" srcId="{1429E5E1-A347-4E31-9524-E5EA7C55BE72}" destId="{F9038876-265B-4A03-865C-A7D2DBDD4D12}" srcOrd="36" destOrd="0" presId="urn:microsoft.com/office/officeart/2008/layout/HexagonCluster"/>
    <dgm:cxn modelId="{1636BA86-6041-471D-A5FE-FE86FFE42BA8}" type="presParOf" srcId="{F9038876-265B-4A03-865C-A7D2DBDD4D12}" destId="{F45595FF-A5FE-4D6B-AC3E-27A0FDFE03EA}" srcOrd="0" destOrd="0" presId="urn:microsoft.com/office/officeart/2008/layout/HexagonCluster"/>
    <dgm:cxn modelId="{179105BE-2602-4CD2-85B2-D6FB692D7556}" type="presParOf" srcId="{1429E5E1-A347-4E31-9524-E5EA7C55BE72}" destId="{9CD40100-263E-4193-AB20-FC0FDC64B9A7}" srcOrd="37" destOrd="0" presId="urn:microsoft.com/office/officeart/2008/layout/HexagonCluster"/>
    <dgm:cxn modelId="{CCA67573-C11A-4800-A66C-4F0C12890574}" type="presParOf" srcId="{9CD40100-263E-4193-AB20-FC0FDC64B9A7}" destId="{5CF36FDB-5D0F-4A1E-9662-764731ED6DE9}" srcOrd="0" destOrd="0" presId="urn:microsoft.com/office/officeart/2008/layout/HexagonCluster"/>
    <dgm:cxn modelId="{7DEEB5B2-B0FD-45F8-9E7B-1B160E06E405}" type="presParOf" srcId="{1429E5E1-A347-4E31-9524-E5EA7C55BE72}" destId="{901FA405-5230-469C-9778-AE14CA037EE6}" srcOrd="38" destOrd="0" presId="urn:microsoft.com/office/officeart/2008/layout/HexagonCluster"/>
    <dgm:cxn modelId="{16CA50DA-2B81-4A5B-B6C0-A93DCD7EE885}" type="presParOf" srcId="{901FA405-5230-469C-9778-AE14CA037EE6}" destId="{9FE9F9BB-C5D3-4EC6-98A8-B1BD588FEBB2}" srcOrd="0" destOrd="0" presId="urn:microsoft.com/office/officeart/2008/layout/HexagonCluster"/>
    <dgm:cxn modelId="{5CA998AB-A7B8-4226-9B2E-B6F73E5CB720}" type="presParOf" srcId="{1429E5E1-A347-4E31-9524-E5EA7C55BE72}" destId="{790194DD-8A5D-426D-9997-DD05D530AB12}" srcOrd="39" destOrd="0" presId="urn:microsoft.com/office/officeart/2008/layout/HexagonCluster"/>
    <dgm:cxn modelId="{8C8CBC70-F43A-4C32-A6D5-1802EF25DCAE}" type="presParOf" srcId="{790194DD-8A5D-426D-9997-DD05D530AB12}" destId="{5654C29F-D3EE-495E-9234-DC565551BFF6}" srcOrd="0" destOrd="0" presId="urn:microsoft.com/office/officeart/2008/layout/HexagonCluster"/>
    <dgm:cxn modelId="{C2BB8117-518A-4917-9A3D-B1B7B8749866}" type="presParOf" srcId="{1429E5E1-A347-4E31-9524-E5EA7C55BE72}" destId="{F28D9601-A645-48FA-B0D8-0AA12731F64E}" srcOrd="40" destOrd="0" presId="urn:microsoft.com/office/officeart/2008/layout/HexagonCluster"/>
    <dgm:cxn modelId="{FA493EF6-927B-4246-8D5A-5064365E0345}" type="presParOf" srcId="{F28D9601-A645-48FA-B0D8-0AA12731F64E}" destId="{9737310C-895D-43A3-A8FE-D3A6ED045522}" srcOrd="0" destOrd="0" presId="urn:microsoft.com/office/officeart/2008/layout/HexagonCluster"/>
    <dgm:cxn modelId="{4E2892AC-1C5C-4454-9ABB-943DDC5F8CD5}" type="presParOf" srcId="{1429E5E1-A347-4E31-9524-E5EA7C55BE72}" destId="{6F82E732-DEE6-4C42-ACD3-91BBEEE5C76A}" srcOrd="41" destOrd="0" presId="urn:microsoft.com/office/officeart/2008/layout/HexagonCluster"/>
    <dgm:cxn modelId="{B87B86DA-3276-4D31-9D6D-04D0B856BC2A}" type="presParOf" srcId="{6F82E732-DEE6-4C42-ACD3-91BBEEE5C76A}" destId="{F30165F5-1DFC-4623-BA4E-95906F375799}" srcOrd="0" destOrd="0" presId="urn:microsoft.com/office/officeart/2008/layout/HexagonCluster"/>
    <dgm:cxn modelId="{E511F3CF-6793-459E-B6E1-F2F616206808}" type="presParOf" srcId="{1429E5E1-A347-4E31-9524-E5EA7C55BE72}" destId="{CB969DC1-1C82-4805-9649-9FAD54F139C6}" srcOrd="42" destOrd="0" presId="urn:microsoft.com/office/officeart/2008/layout/HexagonCluster"/>
    <dgm:cxn modelId="{D88FA71B-F2B0-4225-8BFD-4113A39F6A95}" type="presParOf" srcId="{CB969DC1-1C82-4805-9649-9FAD54F139C6}" destId="{C7C9B416-7382-4941-972B-6A7196CE8453}" srcOrd="0" destOrd="0" presId="urn:microsoft.com/office/officeart/2008/layout/HexagonCluster"/>
    <dgm:cxn modelId="{5853E978-0CA3-4928-BE91-AF42378DB013}" type="presParOf" srcId="{1429E5E1-A347-4E31-9524-E5EA7C55BE72}" destId="{4C2F9A15-5F31-4E61-B4A5-D2A4CA519876}" srcOrd="43" destOrd="0" presId="urn:microsoft.com/office/officeart/2008/layout/HexagonCluster"/>
    <dgm:cxn modelId="{145D1075-8681-44F5-8D02-7D142F31A061}" type="presParOf" srcId="{4C2F9A15-5F31-4E61-B4A5-D2A4CA519876}" destId="{F100ED52-E901-49C4-9211-8D7A47F6C266}" srcOrd="0" destOrd="0" presId="urn:microsoft.com/office/officeart/2008/layout/HexagonCluster"/>
    <dgm:cxn modelId="{0CCB459E-8ADD-4ED2-B99E-98380F5BC900}" type="presParOf" srcId="{1429E5E1-A347-4E31-9524-E5EA7C55BE72}" destId="{9D2B763C-06CB-4985-8B9A-EDD684CFAE18}" srcOrd="44" destOrd="0" presId="urn:microsoft.com/office/officeart/2008/layout/HexagonCluster"/>
    <dgm:cxn modelId="{B8B036D4-779A-428D-B54B-05D517E43CD6}" type="presParOf" srcId="{9D2B763C-06CB-4985-8B9A-EDD684CFAE18}" destId="{8586B05E-5691-4401-8229-9940453D2BE1}" srcOrd="0" destOrd="0" presId="urn:microsoft.com/office/officeart/2008/layout/HexagonCluster"/>
    <dgm:cxn modelId="{8EF41B9D-F678-456C-A3A6-6001BB6AF628}" type="presParOf" srcId="{1429E5E1-A347-4E31-9524-E5EA7C55BE72}" destId="{93DBCEE1-EF32-4B27-9643-003A8E51602A}" srcOrd="45" destOrd="0" presId="urn:microsoft.com/office/officeart/2008/layout/HexagonCluster"/>
    <dgm:cxn modelId="{B9C31881-FC82-49FC-86DF-ECB46BCEE172}" type="presParOf" srcId="{93DBCEE1-EF32-4B27-9643-003A8E51602A}" destId="{0658EEB6-E707-4935-AF67-72CFF122E99C}" srcOrd="0" destOrd="0" presId="urn:microsoft.com/office/officeart/2008/layout/HexagonCluster"/>
    <dgm:cxn modelId="{F07B9453-FD11-45C1-9BF3-CFED813CAFB5}" type="presParOf" srcId="{1429E5E1-A347-4E31-9524-E5EA7C55BE72}" destId="{41F8AEED-C554-4466-8C5B-5D2FE084967D}" srcOrd="46" destOrd="0" presId="urn:microsoft.com/office/officeart/2008/layout/HexagonCluster"/>
    <dgm:cxn modelId="{CB8D8F01-8DB9-4BCE-A638-EACA59506112}" type="presParOf" srcId="{41F8AEED-C554-4466-8C5B-5D2FE084967D}" destId="{5D3AC6F4-8DD2-49E7-8B47-19064AFDB6F5}" srcOrd="0" destOrd="0" presId="urn:microsoft.com/office/officeart/2008/layout/HexagonCluster"/>
    <dgm:cxn modelId="{9307F193-2BAC-4FF2-B78B-717E3CE4EA05}" type="presParOf" srcId="{1429E5E1-A347-4E31-9524-E5EA7C55BE72}" destId="{D289A976-45F3-45A8-9750-92B516E23DAD}" srcOrd="47" destOrd="0" presId="urn:microsoft.com/office/officeart/2008/layout/HexagonCluster"/>
    <dgm:cxn modelId="{016D9D64-5D85-4818-9FAA-32A07ACF9687}" type="presParOf" srcId="{D289A976-45F3-45A8-9750-92B516E23DAD}" destId="{A01C6B47-9286-4EBF-BABA-50FF0C85260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70C72-1C0E-40FC-A15C-2938F4094FA6}">
      <dsp:nvSpPr>
        <dsp:cNvPr id="0" name=""/>
        <dsp:cNvSpPr/>
      </dsp:nvSpPr>
      <dsp:spPr>
        <a:xfrm>
          <a:off x="1046501" y="2170892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1234880" y="2332605"/>
        <a:ext cx="839607" cy="720756"/>
      </dsp:txXfrm>
    </dsp:sp>
    <dsp:sp modelId="{685C959D-B8E5-48BC-BC80-265817E4A9C1}">
      <dsp:nvSpPr>
        <dsp:cNvPr id="0" name=""/>
        <dsp:cNvSpPr/>
      </dsp:nvSpPr>
      <dsp:spPr>
        <a:xfrm>
          <a:off x="1075523" y="2637691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81E76-75D9-4B2A-962F-BC4749C344B6}">
      <dsp:nvSpPr>
        <dsp:cNvPr id="0" name=""/>
        <dsp:cNvSpPr/>
      </dsp:nvSpPr>
      <dsp:spPr>
        <a:xfrm>
          <a:off x="2214563" y="3911978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80409-4369-4F80-A8DF-186BF3B3E059}">
      <dsp:nvSpPr>
        <dsp:cNvPr id="0" name=""/>
        <dsp:cNvSpPr/>
      </dsp:nvSpPr>
      <dsp:spPr>
        <a:xfrm>
          <a:off x="833103" y="2499078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C2D63-062D-4582-BB11-3FDBE1239349}">
      <dsp:nvSpPr>
        <dsp:cNvPr id="0" name=""/>
        <dsp:cNvSpPr/>
      </dsp:nvSpPr>
      <dsp:spPr>
        <a:xfrm>
          <a:off x="2093002" y="1590451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2281381" y="1752164"/>
        <a:ext cx="839607" cy="720756"/>
      </dsp:txXfrm>
    </dsp:sp>
    <dsp:sp modelId="{18A7726F-97BC-4441-89A3-B91A1FBECE96}">
      <dsp:nvSpPr>
        <dsp:cNvPr id="0" name=""/>
        <dsp:cNvSpPr/>
      </dsp:nvSpPr>
      <dsp:spPr>
        <a:xfrm>
          <a:off x="2929520" y="2493982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2CCE5-9AA1-4600-B3D1-CE2D614C1E55}">
      <dsp:nvSpPr>
        <dsp:cNvPr id="0" name=""/>
        <dsp:cNvSpPr/>
      </dsp:nvSpPr>
      <dsp:spPr>
        <a:xfrm>
          <a:off x="3138649" y="2168854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4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AB069-A581-435B-9F81-A73FB3856E81}">
      <dsp:nvSpPr>
        <dsp:cNvPr id="0" name=""/>
        <dsp:cNvSpPr/>
      </dsp:nvSpPr>
      <dsp:spPr>
        <a:xfrm>
          <a:off x="3168525" y="2633614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BEFE2-AC10-4E5B-8AFC-43DCB84EC55A}">
      <dsp:nvSpPr>
        <dsp:cNvPr id="0" name=""/>
        <dsp:cNvSpPr/>
      </dsp:nvSpPr>
      <dsp:spPr>
        <a:xfrm>
          <a:off x="0" y="2810070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5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188379" y="2971783"/>
        <a:ext cx="839607" cy="720756"/>
      </dsp:txXfrm>
    </dsp:sp>
    <dsp:sp modelId="{98E54F62-9AE1-458A-9F35-FA274372D2AA}">
      <dsp:nvSpPr>
        <dsp:cNvPr id="0" name=""/>
        <dsp:cNvSpPr/>
      </dsp:nvSpPr>
      <dsp:spPr>
        <a:xfrm>
          <a:off x="1874483" y="1030904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60E43-4A3A-4FAE-A6B1-42C94D670EEB}">
      <dsp:nvSpPr>
        <dsp:cNvPr id="0" name=""/>
        <dsp:cNvSpPr/>
      </dsp:nvSpPr>
      <dsp:spPr>
        <a:xfrm>
          <a:off x="144883" y="3934205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6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7FBA7-87B5-4D37-B9DC-C5B82776B661}">
      <dsp:nvSpPr>
        <dsp:cNvPr id="0" name=""/>
        <dsp:cNvSpPr/>
      </dsp:nvSpPr>
      <dsp:spPr>
        <a:xfrm>
          <a:off x="2127145" y="898916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35460-FC0F-4620-BB99-62E70D275978}">
      <dsp:nvSpPr>
        <dsp:cNvPr id="0" name=""/>
        <dsp:cNvSpPr/>
      </dsp:nvSpPr>
      <dsp:spPr>
        <a:xfrm>
          <a:off x="3138649" y="1014596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7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 </a:t>
          </a:r>
        </a:p>
      </dsp:txBody>
      <dsp:txXfrm>
        <a:off x="3327028" y="1176309"/>
        <a:ext cx="839607" cy="720756"/>
      </dsp:txXfrm>
    </dsp:sp>
    <dsp:sp modelId="{1118CBD3-0F40-4C79-B650-06D3966E8A24}">
      <dsp:nvSpPr>
        <dsp:cNvPr id="0" name=""/>
        <dsp:cNvSpPr/>
      </dsp:nvSpPr>
      <dsp:spPr>
        <a:xfrm>
          <a:off x="4191125" y="1476809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F20EA-AA21-489D-B7BE-0EF1CFF66C00}">
      <dsp:nvSpPr>
        <dsp:cNvPr id="0" name=""/>
        <dsp:cNvSpPr/>
      </dsp:nvSpPr>
      <dsp:spPr>
        <a:xfrm>
          <a:off x="4185150" y="1601662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8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354F7-C48F-4A83-8F8B-6848450FCCAB}">
      <dsp:nvSpPr>
        <dsp:cNvPr id="0" name=""/>
        <dsp:cNvSpPr/>
      </dsp:nvSpPr>
      <dsp:spPr>
        <a:xfrm>
          <a:off x="4422448" y="1620008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4ED80-E4A0-43BF-B5AD-C6C16515AC1B}">
      <dsp:nvSpPr>
        <dsp:cNvPr id="0" name=""/>
        <dsp:cNvSpPr/>
      </dsp:nvSpPr>
      <dsp:spPr>
        <a:xfrm>
          <a:off x="4185150" y="447405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9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4373529" y="609118"/>
        <a:ext cx="839607" cy="720756"/>
      </dsp:txXfrm>
    </dsp:sp>
    <dsp:sp modelId="{1CE26D13-342E-46EA-BD1C-A06D37A422D3}">
      <dsp:nvSpPr>
        <dsp:cNvPr id="0" name=""/>
        <dsp:cNvSpPr/>
      </dsp:nvSpPr>
      <dsp:spPr>
        <a:xfrm>
          <a:off x="5237627" y="915223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63EDC-D5E1-428F-A0A6-0DD39B5F22DF}">
      <dsp:nvSpPr>
        <dsp:cNvPr id="0" name=""/>
        <dsp:cNvSpPr/>
      </dsp:nvSpPr>
      <dsp:spPr>
        <a:xfrm>
          <a:off x="5231651" y="1029885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0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B2867-CD59-46F8-9B02-7860242A5CA1}">
      <dsp:nvSpPr>
        <dsp:cNvPr id="0" name=""/>
        <dsp:cNvSpPr/>
      </dsp:nvSpPr>
      <dsp:spPr>
        <a:xfrm>
          <a:off x="5474071" y="1052817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4C3C4-FAAA-41A5-AE55-07436A4FBB6A}">
      <dsp:nvSpPr>
        <dsp:cNvPr id="0" name=""/>
        <dsp:cNvSpPr/>
      </dsp:nvSpPr>
      <dsp:spPr>
        <a:xfrm>
          <a:off x="5231651" y="2182103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1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5420030" y="2343816"/>
        <a:ext cx="839607" cy="720756"/>
      </dsp:txXfrm>
    </dsp:sp>
    <dsp:sp modelId="{0C89EB93-DED2-4A47-A5F2-74EFFFC030BA}">
      <dsp:nvSpPr>
        <dsp:cNvPr id="0" name=""/>
        <dsp:cNvSpPr/>
      </dsp:nvSpPr>
      <dsp:spPr>
        <a:xfrm>
          <a:off x="5472364" y="3096846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C4BF1-BAEF-46D6-954D-3E92B82E0218}">
      <dsp:nvSpPr>
        <dsp:cNvPr id="0" name=""/>
        <dsp:cNvSpPr/>
      </dsp:nvSpPr>
      <dsp:spPr>
        <a:xfrm>
          <a:off x="4185150" y="2753881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2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FFAC1-D9B4-4766-84A1-9972E9980717}">
      <dsp:nvSpPr>
        <dsp:cNvPr id="0" name=""/>
        <dsp:cNvSpPr/>
      </dsp:nvSpPr>
      <dsp:spPr>
        <a:xfrm>
          <a:off x="5247016" y="3212017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2D483-DE41-4FD0-BA24-2EE81B0B3E46}">
      <dsp:nvSpPr>
        <dsp:cNvPr id="0" name=""/>
        <dsp:cNvSpPr/>
      </dsp:nvSpPr>
      <dsp:spPr>
        <a:xfrm>
          <a:off x="2092148" y="2747256"/>
          <a:ext cx="1216365" cy="1044182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2280527" y="2908969"/>
        <a:ext cx="839607" cy="720756"/>
      </dsp:txXfrm>
    </dsp:sp>
    <dsp:sp modelId="{7F05961D-3F7B-4F09-A179-B68587711A1F}">
      <dsp:nvSpPr>
        <dsp:cNvPr id="0" name=""/>
        <dsp:cNvSpPr/>
      </dsp:nvSpPr>
      <dsp:spPr>
        <a:xfrm>
          <a:off x="2126292" y="3209978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1DDA2-A359-4FE8-AC5F-35D77F54D4E9}">
      <dsp:nvSpPr>
        <dsp:cNvPr id="0" name=""/>
        <dsp:cNvSpPr/>
      </dsp:nvSpPr>
      <dsp:spPr>
        <a:xfrm>
          <a:off x="1045647" y="3327697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3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EB970-6346-4489-839E-079B6BD0CFE8}">
      <dsp:nvSpPr>
        <dsp:cNvPr id="0" name=""/>
        <dsp:cNvSpPr/>
      </dsp:nvSpPr>
      <dsp:spPr>
        <a:xfrm>
          <a:off x="1873629" y="3342476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572B4-BB62-4117-80CF-82C4C2C56989}">
      <dsp:nvSpPr>
        <dsp:cNvPr id="0" name=""/>
        <dsp:cNvSpPr/>
      </dsp:nvSpPr>
      <dsp:spPr>
        <a:xfrm>
          <a:off x="6273031" y="2767131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4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6461410" y="2928844"/>
        <a:ext cx="839607" cy="720756"/>
      </dsp:txXfrm>
    </dsp:sp>
    <dsp:sp modelId="{21833593-2D67-456D-A4A0-8D7637CC71D5}">
      <dsp:nvSpPr>
        <dsp:cNvPr id="0" name=""/>
        <dsp:cNvSpPr/>
      </dsp:nvSpPr>
      <dsp:spPr>
        <a:xfrm>
          <a:off x="6513743" y="3681873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E952A-FC52-4100-BE91-7FD1A2DDF1F5}">
      <dsp:nvSpPr>
        <dsp:cNvPr id="0" name=""/>
        <dsp:cNvSpPr/>
      </dsp:nvSpPr>
      <dsp:spPr>
        <a:xfrm>
          <a:off x="1180497" y="4413602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5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40AAB-289F-421E-97C2-93CDB416BF34}">
      <dsp:nvSpPr>
        <dsp:cNvPr id="0" name=""/>
        <dsp:cNvSpPr/>
      </dsp:nvSpPr>
      <dsp:spPr>
        <a:xfrm>
          <a:off x="6288396" y="3797044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8161B-A0AE-4C3A-9BA6-489F4993F065}">
      <dsp:nvSpPr>
        <dsp:cNvPr id="0" name=""/>
        <dsp:cNvSpPr/>
      </dsp:nvSpPr>
      <dsp:spPr>
        <a:xfrm>
          <a:off x="6277299" y="458616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6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6465678" y="620329"/>
        <a:ext cx="839607" cy="720756"/>
      </dsp:txXfrm>
    </dsp:sp>
    <dsp:sp modelId="{70115DED-E872-41CC-93F9-C52C8B54F48D}">
      <dsp:nvSpPr>
        <dsp:cNvPr id="0" name=""/>
        <dsp:cNvSpPr/>
      </dsp:nvSpPr>
      <dsp:spPr>
        <a:xfrm>
          <a:off x="7118085" y="1376926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D0B9C-C556-4638-80EF-9D3EE9627F2C}">
      <dsp:nvSpPr>
        <dsp:cNvPr id="0" name=""/>
        <dsp:cNvSpPr/>
      </dsp:nvSpPr>
      <dsp:spPr>
        <a:xfrm>
          <a:off x="6277299" y="1611345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7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390AB-3CE6-47A8-9B59-BBB6B9E33878}">
      <dsp:nvSpPr>
        <dsp:cNvPr id="0" name=""/>
        <dsp:cNvSpPr/>
      </dsp:nvSpPr>
      <dsp:spPr>
        <a:xfrm>
          <a:off x="7118085" y="1617460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595FF-A5FE-4D6B-AC3E-27A0FDFE03EA}">
      <dsp:nvSpPr>
        <dsp:cNvPr id="0" name=""/>
        <dsp:cNvSpPr/>
      </dsp:nvSpPr>
      <dsp:spPr>
        <a:xfrm>
          <a:off x="3134381" y="3332284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8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3322760" y="3493997"/>
        <a:ext cx="839607" cy="720756"/>
      </dsp:txXfrm>
    </dsp:sp>
    <dsp:sp modelId="{5CF36FDB-5D0F-4A1E-9662-764731ED6DE9}">
      <dsp:nvSpPr>
        <dsp:cNvPr id="0" name=""/>
        <dsp:cNvSpPr/>
      </dsp:nvSpPr>
      <dsp:spPr>
        <a:xfrm>
          <a:off x="3375094" y="4247026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9F9BB-C5D3-4EC6-98A8-B1BD588FEBB2}">
      <dsp:nvSpPr>
        <dsp:cNvPr id="0" name=""/>
        <dsp:cNvSpPr/>
      </dsp:nvSpPr>
      <dsp:spPr>
        <a:xfrm>
          <a:off x="5227757" y="0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9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4C29F-D3EE-495E-9234-DC565551BFF6}">
      <dsp:nvSpPr>
        <dsp:cNvPr id="0" name=""/>
        <dsp:cNvSpPr/>
      </dsp:nvSpPr>
      <dsp:spPr>
        <a:xfrm>
          <a:off x="3149746" y="4362197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7310C-895D-43A3-A8FE-D3A6ED045522}">
      <dsp:nvSpPr>
        <dsp:cNvPr id="0" name=""/>
        <dsp:cNvSpPr/>
      </dsp:nvSpPr>
      <dsp:spPr>
        <a:xfrm>
          <a:off x="2063012" y="2802509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0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2251391" y="2964222"/>
        <a:ext cx="839607" cy="720756"/>
      </dsp:txXfrm>
    </dsp:sp>
    <dsp:sp modelId="{F30165F5-1DFC-4623-BA4E-95906F375799}">
      <dsp:nvSpPr>
        <dsp:cNvPr id="0" name=""/>
        <dsp:cNvSpPr/>
      </dsp:nvSpPr>
      <dsp:spPr>
        <a:xfrm>
          <a:off x="5252991" y="4952830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9B416-7382-4941-972B-6A7196CE8453}">
      <dsp:nvSpPr>
        <dsp:cNvPr id="0" name=""/>
        <dsp:cNvSpPr/>
      </dsp:nvSpPr>
      <dsp:spPr>
        <a:xfrm>
          <a:off x="5244865" y="3299019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1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0ED52-E901-49C4-9211-8D7A47F6C266}">
      <dsp:nvSpPr>
        <dsp:cNvPr id="0" name=""/>
        <dsp:cNvSpPr/>
      </dsp:nvSpPr>
      <dsp:spPr>
        <a:xfrm>
          <a:off x="5013986" y="4813198"/>
          <a:ext cx="141695" cy="12230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6B05E-5691-4401-8229-9940453D2BE1}">
      <dsp:nvSpPr>
        <dsp:cNvPr id="0" name=""/>
        <dsp:cNvSpPr/>
      </dsp:nvSpPr>
      <dsp:spPr>
        <a:xfrm>
          <a:off x="4257795" y="3825896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2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/>
        </a:p>
      </dsp:txBody>
      <dsp:txXfrm>
        <a:off x="4446174" y="3987609"/>
        <a:ext cx="839607" cy="720756"/>
      </dsp:txXfrm>
    </dsp:sp>
    <dsp:sp modelId="{0658EEB6-E707-4935-AF67-72CFF122E99C}">
      <dsp:nvSpPr>
        <dsp:cNvPr id="0" name=""/>
        <dsp:cNvSpPr/>
      </dsp:nvSpPr>
      <dsp:spPr>
        <a:xfrm>
          <a:off x="7335750" y="4380033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AC6F4-8DD2-49E7-8B47-19064AFDB6F5}">
      <dsp:nvSpPr>
        <dsp:cNvPr id="0" name=""/>
        <dsp:cNvSpPr/>
      </dsp:nvSpPr>
      <dsp:spPr>
        <a:xfrm>
          <a:off x="3225501" y="4400808"/>
          <a:ext cx="1216365" cy="1044182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3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6B47-9286-4EBF-BABA-50FF0C852608}">
      <dsp:nvSpPr>
        <dsp:cNvPr id="0" name=""/>
        <dsp:cNvSpPr/>
      </dsp:nvSpPr>
      <dsp:spPr>
        <a:xfrm>
          <a:off x="7561098" y="4264863"/>
          <a:ext cx="141695" cy="12230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8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8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5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4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2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3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88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113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2126945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1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3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2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9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60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5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1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38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7" y="609603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8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6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8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7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4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61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70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09602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2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0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9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41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2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3" y="2088322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8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1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2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9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3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7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2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3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0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7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8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5883278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31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91548"/>
            <a:ext cx="2949178" cy="2362200"/>
          </a:xfrm>
        </p:spPr>
        <p:txBody>
          <a:bodyPr>
            <a:normAutofit/>
          </a:bodyPr>
          <a:lstStyle/>
          <a:p>
            <a:r>
              <a:rPr lang="en-US" dirty="0"/>
              <a:t>Internal Medicine Residency PGY-2</a:t>
            </a:r>
          </a:p>
        </p:txBody>
      </p:sp>
      <p:graphicFrame>
        <p:nvGraphicFramePr>
          <p:cNvPr id="6" name="Content Placeholder 5" descr="Theme Picture Accent" title="SmartArt"/>
          <p:cNvGraphicFramePr>
            <a:graphicFrameLocks noGrp="1"/>
          </p:cNvGraphicFramePr>
          <p:nvPr>
            <p:ph idx="1"/>
            <p:extLst/>
          </p:nvPr>
        </p:nvGraphicFramePr>
        <p:xfrm>
          <a:off x="608102" y="889553"/>
          <a:ext cx="8535898" cy="5968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02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cess with picture collage (green, widescreen)" id="{39522F07-9D73-4B13-9CF7-42B8DA58C900}" vid="{0D2FD612-992F-4085-993E-B05FA5A59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Internal Medicine Residency PGY-2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Medicine Residency PGY-2</dc:title>
  <dc:creator>Donald, Tiffany</dc:creator>
  <cp:lastModifiedBy>Donald, Tiffany</cp:lastModifiedBy>
  <cp:revision>2</cp:revision>
  <dcterms:created xsi:type="dcterms:W3CDTF">2017-09-27T17:19:30Z</dcterms:created>
  <dcterms:modified xsi:type="dcterms:W3CDTF">2017-09-27T17:30:18Z</dcterms:modified>
</cp:coreProperties>
</file>